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غابة غناء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6048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غابة غناء في جدول ينساب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بلبل يغرد أرى جمالك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روعة الغروب والشمس في السحاب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الماء يبدو طيفها كالذهب المذاب</a:t>
            </a: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زهرة الربيع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تختال في الهضاب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وفي عبير سحرها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أراك جمالك</a:t>
            </a:r>
          </a:p>
          <a:p>
            <a:br>
              <a:rPr lang="ar-EG" sz="7200" b="1" dirty="0"/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6472"/>
            <a:ext cx="9982199" cy="809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صخب الأمواج وثورة الأنواء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وفي الرعود تقصف أرى جلالك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ظلمة الجبال والبدر في السماء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وصوت ناي في السكون يخترق الفضاء</a:t>
            </a:r>
          </a:p>
          <a:p>
            <a:pPr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18227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رهبة النجوم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ترتاد في العلاء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الخلد 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فردوسك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أرى جلالك</a:t>
            </a:r>
          </a:p>
          <a:p>
            <a:br>
              <a:rPr lang="ar-EG" sz="7200" b="1" dirty="0"/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4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1672"/>
            <a:ext cx="9982199" cy="809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لهفة الأشواق للأم في الميلاد </a:t>
            </a:r>
            <a:endParaRPr lang="ar-EG" sz="6000" b="1" dirty="0">
              <a:solidFill>
                <a:srgbClr val="000000"/>
              </a:solidFill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لرؤية ابنها الجديد أرى حنانك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قلبها يفيض بغمرة الوداد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بسمة طفل وديع يمرح في المهاد</a:t>
            </a:r>
          </a:p>
          <a:p>
            <a:pPr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86954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نفيك الشكوك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وحيرة الفؤاد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لمسة شفائك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أرى حنانك</a:t>
            </a:r>
          </a:p>
          <a:p>
            <a:br>
              <a:rPr lang="ar-EG" sz="7200" b="1" dirty="0"/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8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معدن الأيام في منتهى الأزمان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في مولد بمذود رأيت حبك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نظرت من علاك بأدمع الحنان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نزلت كي ترفعني تمنحني الأمان</a:t>
            </a:r>
          </a:p>
          <a:p>
            <a:pPr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16524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في صلبك الفريد </a:t>
            </a:r>
          </a:p>
          <a:p>
            <a:pPr algn="ctr" rtl="1"/>
            <a:r>
              <a:rPr lang="ar-EG" sz="7200" b="1" dirty="0">
                <a:effectLst/>
              </a:rPr>
              <a:t>وحملك الهوان</a:t>
            </a:r>
          </a:p>
          <a:p>
            <a:pPr algn="ctr" rtl="1"/>
            <a:r>
              <a:rPr lang="ar-EG" sz="7200" b="1" dirty="0">
                <a:effectLst/>
              </a:rPr>
              <a:t>في دمك حريتي </a:t>
            </a:r>
          </a:p>
          <a:p>
            <a:pPr algn="ctr" rtl="1"/>
            <a:r>
              <a:rPr lang="ar-EG" sz="7200" b="1" dirty="0">
                <a:effectLst/>
              </a:rPr>
              <a:t>رأيت حبك</a:t>
            </a:r>
          </a:p>
          <a:p>
            <a:br>
              <a:rPr lang="ar-EG" sz="7200" b="1" dirty="0">
                <a:effectLst/>
              </a:rPr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5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146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2024-09-07T07:58:13Z</dcterms:modified>
</cp:coreProperties>
</file>