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8"/>
            <p14:sldId id="299"/>
            <p14:sldId id="30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 غابة غناء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36048"/>
            <a:ext cx="9982199" cy="7417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في غابة غناء في جدول ينساب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في بلبل يغرد أرى جمالك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في روعة الغروب والشمس في السحاب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في الماء يبدو طيفها كالذهب المذاب</a:t>
            </a:r>
          </a:p>
          <a:p>
            <a:pPr>
              <a:lnSpc>
                <a:spcPct val="150000"/>
              </a:lnSpc>
            </a:pPr>
            <a:br>
              <a:rPr lang="ar-EG" sz="5400" b="1" dirty="0"/>
            </a:br>
            <a:endParaRPr lang="ar-EG" sz="5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955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 زهرة الربيع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تختال في الهضاب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وفي عبير سحرها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أراك جمالك</a:t>
            </a:r>
          </a:p>
          <a:p>
            <a:br>
              <a:rPr lang="ar-EG" sz="7200" b="1" dirty="0"/>
            </a:br>
            <a:endParaRPr lang="ar-EG" sz="72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46472"/>
            <a:ext cx="9982199" cy="8092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في صخب الأمواج وثورة الأنواء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وفي الرعود تقصف أرى جلالك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في ظلمة الجبال والبدر في السماء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وصوت ناي في السكون يخترق الفضاء</a:t>
            </a:r>
          </a:p>
          <a:p>
            <a:pPr>
              <a:lnSpc>
                <a:spcPct val="150000"/>
              </a:lnSpc>
            </a:pPr>
            <a:br>
              <a:rPr lang="ar-EG" sz="6000" b="1" dirty="0"/>
            </a:b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2182276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55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 رهبة النجوم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ترتاد في العلاء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 الخلد في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فردوسك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أرى جلالك</a:t>
            </a:r>
          </a:p>
          <a:p>
            <a:br>
              <a:rPr lang="ar-EG" sz="7200" b="1" dirty="0"/>
            </a:br>
            <a:endParaRPr lang="ar-EG" sz="72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744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41672"/>
            <a:ext cx="9982199" cy="8092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في لهفة الأشواق للأم في الميلاد </a:t>
            </a:r>
            <a:endParaRPr lang="ar-EG" sz="6000" b="1" dirty="0">
              <a:solidFill>
                <a:srgbClr val="000000"/>
              </a:solidFill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لرؤية ابنها الجديد أرى حنانك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في قلبها يفيض بغمرة الوداد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في بسمة طفل وديع يمرح في المهاد</a:t>
            </a:r>
          </a:p>
          <a:p>
            <a:pPr>
              <a:lnSpc>
                <a:spcPct val="150000"/>
              </a:lnSpc>
            </a:pPr>
            <a:br>
              <a:rPr lang="ar-EG" sz="6000" b="1" dirty="0"/>
            </a:b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1869548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032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 نفيك الشكوك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وحيرة الفؤاد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 لمسة شفائك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أرى حنانك</a:t>
            </a:r>
          </a:p>
          <a:p>
            <a:br>
              <a:rPr lang="ar-EG" sz="7200" b="1" dirty="0"/>
            </a:br>
            <a:endParaRPr lang="ar-EG" sz="72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481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8231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في معدن الأيام في منتهى الأزمان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في مولد بمذود رأيت حبك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نظرت من علاك بأدمع الحنان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نزلت كي ترفعني تمنحني الأمان</a:t>
            </a:r>
          </a:p>
          <a:p>
            <a:pPr>
              <a:lnSpc>
                <a:spcPct val="150000"/>
              </a:lnSpc>
            </a:pPr>
            <a:br>
              <a:rPr lang="ar-EG" sz="6000" b="1" dirty="0"/>
            </a:b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4165247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032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effectLst/>
              </a:rPr>
              <a:t>في صلبك الفريد </a:t>
            </a:r>
          </a:p>
          <a:p>
            <a:pPr algn="ctr" rtl="1"/>
            <a:r>
              <a:rPr lang="ar-EG" sz="7200" b="1" dirty="0">
                <a:effectLst/>
              </a:rPr>
              <a:t>وحملك الهوان</a:t>
            </a:r>
          </a:p>
          <a:p>
            <a:pPr algn="ctr" rtl="1"/>
            <a:r>
              <a:rPr lang="ar-EG" sz="7200" b="1" dirty="0">
                <a:effectLst/>
              </a:rPr>
              <a:t>في دمك حريتي </a:t>
            </a:r>
          </a:p>
          <a:p>
            <a:pPr algn="ctr" rtl="1"/>
            <a:r>
              <a:rPr lang="ar-EG" sz="7200" b="1" dirty="0">
                <a:effectLst/>
              </a:rPr>
              <a:t>رأيت حبك</a:t>
            </a:r>
          </a:p>
          <a:p>
            <a:br>
              <a:rPr lang="ar-EG" sz="7200" b="1" dirty="0">
                <a:effectLst/>
              </a:rPr>
            </a:br>
            <a:endParaRPr lang="ar-EG" sz="72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656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1756</TotalTime>
  <Words>146</Words>
  <Application>Microsoft Office PowerPoint</Application>
  <PresentationFormat>عرض على الشاشة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222</cp:revision>
  <dcterms:created xsi:type="dcterms:W3CDTF">2021-12-07T14:30:00Z</dcterms:created>
  <dcterms:modified xsi:type="dcterms:W3CDTF">2024-09-07T07:58:13Z</dcterms:modified>
</cp:coreProperties>
</file>