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8" r:id="rId6"/>
    <p:sldId id="297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8"/>
            <p14:sldId id="297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شخص ربنا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1342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i="0" dirty="0"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000" b="1" i="0" dirty="0">
                <a:effectLst/>
                <a:latin typeface="jomhuria"/>
              </a:rPr>
              <a:t>في شخص ربِّنا يسوع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من مات عنا بالصليب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وعدٌ ثمين ٌ قائمٌ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على مدى السنين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مهما سألنا باسمه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فهو لنا يجيب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38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ذا وعدُهُ ذا قصدُهُ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فلو تمسكنا به حتمًا لنا يكون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فهو أمينٌ عادلٌ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وهو أبٌ حنون</a:t>
            </a:r>
          </a:p>
          <a:p>
            <a:pPr algn="ctr" rtl="1"/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37220"/>
            <a:ext cx="998219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i="0" dirty="0"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000" b="1" i="0" dirty="0">
                <a:effectLst/>
                <a:latin typeface="jomhuria"/>
              </a:rPr>
              <a:t>تلذذن بربك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يعطيك سؤل قلبِك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ويفتحن كوى </a:t>
            </a:r>
            <a:r>
              <a:rPr lang="ar-EG" sz="6000" b="1" i="0" dirty="0" err="1">
                <a:effectLst/>
                <a:latin typeface="jomhuria"/>
              </a:rPr>
              <a:t>السما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يُغني حياتك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بل يفتحنَّ قلبه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مرحبًا بك</a:t>
            </a:r>
          </a:p>
        </p:txBody>
      </p:sp>
    </p:spTree>
    <p:extLst>
      <p:ext uri="{BB962C8B-B14F-4D97-AF65-F5344CB8AC3E}">
        <p14:creationId xmlns:p14="http://schemas.microsoft.com/office/powerpoint/2010/main" val="29861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38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ذا وعدُهُ ذا قصدُهُ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فلو تمسكنا به حتمًا لنا يكون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فهو أمينٌ عادلٌ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وهو أبٌ حنون</a:t>
            </a:r>
          </a:p>
          <a:p>
            <a:pPr algn="ctr" rtl="1"/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5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effectLst/>
                <a:latin typeface="jomhuria"/>
              </a:rPr>
              <a:t>منتظرو الربِّ العَلِي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يجددون قوة ً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ويرفعون عاليا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في عاصف الرياح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مثل النسور </a:t>
            </a:r>
            <a:r>
              <a:rPr lang="ar-EG" sz="6000" b="1" i="0" dirty="0" err="1">
                <a:effectLst/>
                <a:latin typeface="jomhuria"/>
              </a:rPr>
              <a:t>الأقويا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نحو العُلا الجَناح</a:t>
            </a:r>
          </a:p>
        </p:txBody>
      </p:sp>
    </p:spTree>
    <p:extLst>
      <p:ext uri="{BB962C8B-B14F-4D97-AF65-F5344CB8AC3E}">
        <p14:creationId xmlns:p14="http://schemas.microsoft.com/office/powerpoint/2010/main" val="152650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38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ذا وعدُهُ ذا قصدُهُ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فلو تمسكنا به حتمًا لنا يكون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فهو أمينٌ عادلٌ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jomhuria"/>
              </a:rPr>
              <a:t>وهو أبٌ حنون</a:t>
            </a:r>
          </a:p>
          <a:p>
            <a:pPr algn="ctr" rtl="1"/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9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141</Words>
  <Application>Microsoft Office PowerPoint</Application>
  <PresentationFormat>عرض على الشاشة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2024-09-12T08:07:30Z</dcterms:modified>
</cp:coreProperties>
</file>