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300" r:id="rId6"/>
    <p:sldId id="297" r:id="rId7"/>
    <p:sldId id="301" r:id="rId8"/>
    <p:sldId id="299" r:id="rId9"/>
    <p:sldId id="3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0"/>
            <p14:sldId id="297"/>
            <p14:sldId id="301"/>
            <p14:sldId id="299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سيرك في ذي الحياه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في سيرك في ذي الحياة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سوف تراك الجموع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عش طاهرا روحا جسد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حتى يروا فيك يسوع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الهج به دوما كن عبدا يطوع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حتى يروا فيك يسوع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حياتك امامهم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سفر كذاك المطبوع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هل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للسما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تقودهم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499201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الهج به دوما كن عبدا يطوع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حتى يروا فيك يسوع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32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كم تفرح يوم الغروب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يوم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اللقا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في الربوع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تنظر من ربحتهم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لما راوا فيك يسوع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55011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الهج به دوما كن عبدا يطوع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حتى يروا فيك يسوع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815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فاحي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له ليل نهار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كن صادقا ونفوع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قد غيرك نحو المنار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دع غيرك يرى يسوع</a:t>
            </a:r>
          </a:p>
          <a:p>
            <a:pPr algn="ctr" rtl="1"/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364992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هل فيك يرون يسوع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الهج به دوما كن عبدا يطوع</a:t>
            </a:r>
            <a:br>
              <a:rPr lang="ar-EG" sz="6600" b="1" dirty="0">
                <a:solidFill>
                  <a:srgbClr val="005024"/>
                </a:solidFill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Arial" panose="020B0604020202020204" pitchFamily="34" charset="0"/>
              </a:rPr>
              <a:t>حتى يروا فيك يسوع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119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179</Words>
  <Application>Microsoft Office PowerPoint</Application>
  <PresentationFormat>عرض على الشاشة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223</cp:revision>
  <dcterms:created xsi:type="dcterms:W3CDTF">2021-12-07T14:30:00Z</dcterms:created>
  <dcterms:modified xsi:type="dcterms:W3CDTF">2024-09-12T08:05:25Z</dcterms:modified>
</cp:coreProperties>
</file>