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8" r:id="rId6"/>
    <p:sldId id="297" r:id="rId7"/>
    <p:sldId id="2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8"/>
            <p14:sldId id="297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سترك تحت ظلك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92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(في سترك تحت ظلك ألقى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كل راحتي ونفسي تستريح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شخصك في جرحك تعلن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عن حبك يا سيدي الحبيب)2</a:t>
            </a: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51606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(أراك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أراك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يسوع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أراك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أراك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يسوع)2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(قد فديتني بدمائك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بصليبك حبيبي واشتريتني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فانتشلتني وحفظتني من كل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هلاك ربي قد أنقذتني)2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84372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51606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(أراك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أراك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يسوع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أراك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أراك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يسوع)2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408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729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(نفسي تشهد عن ضمانها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فتغني لجلالك هاتفة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روحي تعلن انتصارها إذ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بنصرك إلهي قد توجتها)2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4050597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51606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(أراك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أراك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يسوع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أراك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أراك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يسوع)2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19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1753</TotalTime>
  <Words>106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222</cp:revision>
  <dcterms:created xsi:type="dcterms:W3CDTF">2021-12-07T14:30:00Z</dcterms:created>
  <dcterms:modified xsi:type="dcterms:W3CDTF">2024-09-12T08:04:03Z</dcterms:modified>
</cp:coreProperties>
</file>