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8" r:id="rId6"/>
    <p:sldId id="297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8"/>
            <p14:sldId id="297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سترك تحت ظلك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2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(في سترك تحت ظلك ألقى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كل راحتي ونفسي تستريح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شخصك في جرحك تعلن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عن حبك يا سيدي الحبيب)2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516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(قد فديتني بدمائك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بصليبك حبيبي واشتريتني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فانتشلتني وحفظتني من كل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هلاك ربي قد أنقذتني)2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8437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516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0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2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(نفسي تشهد عن ضمانها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فتغني لجلالك هاتفة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روحي تعلن انتصارها إذ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بنصرك إلهي قد توجتها)2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05059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516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أراك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أراك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يسوع)2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106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2024-09-12T08:04:03Z</dcterms:modified>
</cp:coreProperties>
</file>