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75" r:id="rId2"/>
    <p:sldId id="277" r:id="rId3"/>
    <p:sldId id="294" r:id="rId4"/>
    <p:sldId id="295" r:id="rId5"/>
    <p:sldId id="296" r:id="rId6"/>
    <p:sldId id="297" r:id="rId7"/>
    <p:sldId id="298" r:id="rId8"/>
    <p:sldId id="299" r:id="rId9"/>
    <p:sldId id="300" r:id="rId10"/>
    <p:sldId id="301" r:id="rId11"/>
    <p:sldId id="293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277"/>
            <p14:sldId id="294"/>
            <p14:sldId id="295"/>
            <p14:sldId id="296"/>
            <p14:sldId id="297"/>
            <p14:sldId id="298"/>
            <p14:sldId id="299"/>
            <p14:sldId id="300"/>
            <p14:sldId id="301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41" autoAdjust="0"/>
    <p:restoredTop sz="94660"/>
  </p:normalViewPr>
  <p:slideViewPr>
    <p:cSldViewPr>
      <p:cViewPr varScale="1">
        <p:scale>
          <a:sx n="69" d="100"/>
          <a:sy n="69" d="100"/>
        </p:scale>
        <p:origin x="64" y="30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9/12/2024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9/12/2024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9/12/2024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0"/>
            <a:ext cx="9144000" cy="33956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7200" b="1" dirty="0"/>
              <a:t>في رغبة ورهبة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1032093"/>
            <a:ext cx="9982199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وعند ذاك بكى قلبي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ونادى يا ذا الإله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لك عمري وكل كلي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لك ما دمت في الحياة</a:t>
            </a:r>
          </a:p>
          <a:p>
            <a:br>
              <a:rPr lang="ar-EG" sz="7200" b="1" dirty="0"/>
            </a:br>
            <a:endParaRPr lang="ar-EG" sz="7200" b="1" dirty="0"/>
          </a:p>
        </p:txBody>
      </p:sp>
    </p:spTree>
    <p:extLst>
      <p:ext uri="{BB962C8B-B14F-4D97-AF65-F5344CB8AC3E}">
        <p14:creationId xmlns:p14="http://schemas.microsoft.com/office/powerpoint/2010/main" val="24119563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1066800"/>
            <a:ext cx="9982199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في رهبة ورعدة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في خشوع وامتنان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تجرأت وقررت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أن أخاطب الإله</a:t>
            </a:r>
            <a:br>
              <a:rPr lang="ar-EG" sz="7200" b="1" dirty="0"/>
            </a:br>
            <a:endParaRPr lang="ar-EG" sz="72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955893"/>
            <a:ext cx="9982199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وإذ ذاك تقدمت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كلي خزي وآمال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بنوره تجلى لي كل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ما لي من آثام</a:t>
            </a:r>
          </a:p>
          <a:p>
            <a:br>
              <a:rPr lang="ar-EG" sz="7200" b="1" dirty="0"/>
            </a:br>
            <a:endParaRPr lang="ar-EG" sz="7200" b="1" dirty="0"/>
          </a:p>
        </p:txBody>
      </p:sp>
    </p:spTree>
    <p:extLst>
      <p:ext uri="{BB962C8B-B14F-4D97-AF65-F5344CB8AC3E}">
        <p14:creationId xmlns:p14="http://schemas.microsoft.com/office/powerpoint/2010/main" val="24358514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920889"/>
            <a:ext cx="9982199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سألته ترى هل من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يوفي عني القصاص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فقال لي صليبي ذا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هو السبيل للخلاص</a:t>
            </a:r>
            <a:br>
              <a:rPr lang="ar-EG" sz="7200" b="1" dirty="0"/>
            </a:br>
            <a:endParaRPr lang="ar-EG" sz="7200" b="1" dirty="0"/>
          </a:p>
        </p:txBody>
      </p:sp>
    </p:spTree>
    <p:extLst>
      <p:ext uri="{BB962C8B-B14F-4D97-AF65-F5344CB8AC3E}">
        <p14:creationId xmlns:p14="http://schemas.microsoft.com/office/powerpoint/2010/main" val="40148806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1032093"/>
            <a:ext cx="9982199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سألته وما الصليب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انه رمز الآلام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فكيف أيها القدوس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كيف يمنح السلام</a:t>
            </a:r>
          </a:p>
          <a:p>
            <a:br>
              <a:rPr lang="ar-EG" sz="7200" b="1" dirty="0"/>
            </a:br>
            <a:endParaRPr lang="ar-EG" sz="7200" b="1" dirty="0"/>
          </a:p>
        </p:txBody>
      </p:sp>
    </p:spTree>
    <p:extLst>
      <p:ext uri="{BB962C8B-B14F-4D97-AF65-F5344CB8AC3E}">
        <p14:creationId xmlns:p14="http://schemas.microsoft.com/office/powerpoint/2010/main" val="516721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1149489"/>
            <a:ext cx="9982199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فقال لي على الصليب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مت من أجل خطاك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دمي قد سأل من جنبي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فيه أتممت فداك</a:t>
            </a:r>
            <a:br>
              <a:rPr lang="ar-EG" sz="7200" b="1" dirty="0"/>
            </a:br>
            <a:endParaRPr lang="ar-EG" sz="7200" b="1" dirty="0"/>
          </a:p>
        </p:txBody>
      </p:sp>
    </p:spTree>
    <p:extLst>
      <p:ext uri="{BB962C8B-B14F-4D97-AF65-F5344CB8AC3E}">
        <p14:creationId xmlns:p14="http://schemas.microsoft.com/office/powerpoint/2010/main" val="29820376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997089"/>
            <a:ext cx="9982199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وعند ذاك تحيرت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فكيف مات عني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في حيرتي سألته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يا رب إيضاحا زدني</a:t>
            </a:r>
            <a:br>
              <a:rPr lang="ar-EG" sz="7200" b="1" dirty="0"/>
            </a:br>
            <a:endParaRPr lang="ar-EG" sz="7200" b="1" dirty="0"/>
          </a:p>
        </p:txBody>
      </p:sp>
    </p:spTree>
    <p:extLst>
      <p:ext uri="{BB962C8B-B14F-4D97-AF65-F5344CB8AC3E}">
        <p14:creationId xmlns:p14="http://schemas.microsoft.com/office/powerpoint/2010/main" val="4349671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997089"/>
            <a:ext cx="9982199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سمعته يقول لي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إني قد أحببتك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تحملت وقاسيت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كل ذا من أجلك</a:t>
            </a:r>
            <a:br>
              <a:rPr lang="ar-EG" sz="7200" b="1" dirty="0"/>
            </a:br>
            <a:endParaRPr lang="ar-EG" sz="7200" b="1" dirty="0"/>
          </a:p>
        </p:txBody>
      </p:sp>
    </p:spTree>
    <p:extLst>
      <p:ext uri="{BB962C8B-B14F-4D97-AF65-F5344CB8AC3E}">
        <p14:creationId xmlns:p14="http://schemas.microsoft.com/office/powerpoint/2010/main" val="40852451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955893"/>
            <a:ext cx="9982199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وإني الآن أدعوك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كي ما نحوي تقبلن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لكي ترتاح إذ تأت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لما حبي تقبلن</a:t>
            </a:r>
          </a:p>
          <a:p>
            <a:br>
              <a:rPr lang="ar-EG" sz="7200" b="1" dirty="0"/>
            </a:br>
            <a:endParaRPr lang="ar-EG" sz="7200" b="1" dirty="0"/>
          </a:p>
        </p:txBody>
      </p:sp>
    </p:spTree>
    <p:extLst>
      <p:ext uri="{BB962C8B-B14F-4D97-AF65-F5344CB8AC3E}">
        <p14:creationId xmlns:p14="http://schemas.microsoft.com/office/powerpoint/2010/main" val="14189740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1734</TotalTime>
  <Words>136</Words>
  <Application>Microsoft Office PowerPoint</Application>
  <PresentationFormat>عرض على الشاشة (4:3)</PresentationFormat>
  <Paragraphs>42</Paragraphs>
  <Slides>11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11</vt:i4>
      </vt:variant>
    </vt:vector>
  </HeadingPairs>
  <TitlesOfParts>
    <vt:vector size="15" baseType="lpstr">
      <vt:lpstr>Arial</vt:lpstr>
      <vt:lpstr>Calibri</vt:lpstr>
      <vt:lpstr>Helvetica Neue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218</cp:revision>
  <dcterms:created xsi:type="dcterms:W3CDTF">2021-12-07T14:30:00Z</dcterms:created>
  <dcterms:modified xsi:type="dcterms:W3CDTF">2024-09-12T08:01:54Z</dcterms:modified>
</cp:coreProperties>
</file>