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30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رغبة ورهبة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32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وعند ذاك بكى قلبي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ونادى يا ذا الإله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لك عمري وكل كلي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لك ما دمت في الحياة</a:t>
            </a:r>
          </a:p>
          <a:p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411956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0668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 رهبة ورعدة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 خشوع وامتنان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تجرأت وقررت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أن أخاطب الإله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55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وإذ ذاك تقدمت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كلي خزي وآمال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بنوره تجلى لي كل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ما لي من آثام</a:t>
            </a:r>
          </a:p>
          <a:p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435851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920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سألته ترى هل من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يوفي عني القصاص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فقال لي صليبي ذا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هو السبيل للخلاص</a:t>
            </a: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4014880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320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سألته وما الصليب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انه رمز الآلام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فكيف أيها القدوس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كيف يمنح السلام</a:t>
            </a:r>
          </a:p>
          <a:p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51672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49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فقال لي على الصليب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مت من أجل خطاك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دمي قد سأل من جنبي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فيه أتممت فداك</a:t>
            </a: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982037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97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وعند ذاك تحيرت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فكيف مات عني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 حيرتي سألته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يا رب إيضاحا زدني</a:t>
            </a: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434967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970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سمعته يقول لي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إني قد أحببتك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تحملت وقاسيت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كل ذا من أجلك</a:t>
            </a:r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4085245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55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وإني الآن أدعوك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كي ما نحوي تقبلن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لكي ترتاح إذ تأت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لما حبي تقبلن</a:t>
            </a:r>
          </a:p>
          <a:p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1418974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1734</TotalTime>
  <Words>136</Words>
  <Application>Microsoft Office PowerPoint</Application>
  <PresentationFormat>عرض على الشاشة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218</cp:revision>
  <dcterms:created xsi:type="dcterms:W3CDTF">2021-12-07T14:30:00Z</dcterms:created>
  <dcterms:modified xsi:type="dcterms:W3CDTF">2024-09-12T08:01:54Z</dcterms:modified>
</cp:coreProperties>
</file>