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300" r:id="rId6"/>
    <p:sldId id="297" r:id="rId7"/>
    <p:sldId id="301" r:id="rId8"/>
    <p:sldId id="299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0"/>
            <p14:sldId id="297"/>
            <p14:sldId id="301"/>
            <p14:sldId id="299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خضوع للإله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045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خضوع للإله ابتغي دوما هداه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متاهات الحياه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مسترجيا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رضاه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داعيا ربي الامين ذاكرا فضل المعين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شاكرا في كل حين للخير والنجاة</a:t>
            </a: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أي شكر أستطيع أي قول قد أذيع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كي أعوض العلي البديع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خيرك ربي وسيع سترك ستر منيع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عارف أسمي فلن أضيع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solidFill>
                  <a:srgbClr val="005024"/>
                </a:solidFill>
              </a:rPr>
            </a:br>
            <a:endParaRPr lang="ar-EG" sz="54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1637"/>
            <a:ext cx="9982199" cy="11156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  <a:t>حضنك الواقي الدفيء فهو بالحب مليء</a:t>
            </a:r>
            <a:b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  <a:t>ضامني حتى تجيء من كل ما يروع</a:t>
            </a:r>
            <a:b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  <a:t>باركن قلبي الشكور حين اعطي بسرور</a:t>
            </a:r>
            <a:b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</a:rPr>
              <a:t>ليس عشرا بل عشور لربنا يسوع</a:t>
            </a: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24587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أي شكر أستطيع أي قول قد أذيع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كي أعوض العلي البديع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خيرك ربي وسيع سترك ستر منيع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عارف أسمي فلن أضيع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solidFill>
                  <a:srgbClr val="005024"/>
                </a:solidFill>
              </a:rPr>
            </a:br>
            <a:endParaRPr lang="ar-EG" sz="54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13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كل خير أو أمل كل قول او عمل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فليكن باسم الحمل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يسوعنا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المسيح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فهو قد أحبنا قد هدى اقدامنا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شفى أمراضنا وفيه نستريح</a:t>
            </a:r>
          </a:p>
        </p:txBody>
      </p:sp>
    </p:spTree>
    <p:extLst>
      <p:ext uri="{BB962C8B-B14F-4D97-AF65-F5344CB8AC3E}">
        <p14:creationId xmlns:p14="http://schemas.microsoft.com/office/powerpoint/2010/main" val="140626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أي شكر أستطيع أي قول قد أذيع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كي أعوض العلي البديع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خيرك ربي وسيع سترك ستر منيع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عارف أسمي فلن أضيع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solidFill>
                  <a:srgbClr val="005024"/>
                </a:solidFill>
              </a:rPr>
            </a:br>
            <a:endParaRPr lang="ar-EG" sz="54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6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45537"/>
            <a:ext cx="9982199" cy="11018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dirty="0">
                <a:effectLst/>
              </a:rPr>
              <a:t>يا إله العزة أنت نبع القوة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لاصطناع الثروة من جودك العميم</a:t>
            </a:r>
            <a:br>
              <a:rPr lang="ar-EG" sz="5400" b="1" dirty="0">
                <a:effectLst/>
              </a:rPr>
            </a:br>
            <a:r>
              <a:rPr lang="ar-EG" sz="4800" b="1" dirty="0">
                <a:effectLst/>
              </a:rPr>
              <a:t>أعطني روح الوكيل سالكا خير السبيل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في الكثير والقليل لمجدك العظيم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effectLst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62697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أي شكر أستطيع أي قول قد أذيع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كي أعوض العلي البديع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خيرك ربي وسيع سترك ستر منيع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عارف أسمي فلن أضيع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solidFill>
                  <a:srgbClr val="005024"/>
                </a:solidFill>
              </a:rPr>
            </a:br>
            <a:endParaRPr lang="ar-EG" sz="54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271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235</Words>
  <Application>Microsoft Office PowerPoint</Application>
  <PresentationFormat>عرض على الشاشة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2024-09-12T07:59:58Z</dcterms:modified>
</cp:coreProperties>
</file>