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94" r:id="rId4"/>
    <p:sldId id="295" r:id="rId5"/>
    <p:sldId id="301" r:id="rId6"/>
    <p:sldId id="300" r:id="rId7"/>
    <p:sldId id="302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301"/>
            <p14:sldId id="300"/>
            <p14:sldId id="30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9" d="100"/>
          <a:sy n="69" d="100"/>
        </p:scale>
        <p:origin x="64" y="1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في حبك اجد الأمَان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23067"/>
            <a:ext cx="9982199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/>
              <a:t>في حبك اجد الأمَان </a:t>
            </a:r>
            <a:br>
              <a:rPr lang="ar-EG" altLang="en-US" sz="7200" b="1" dirty="0"/>
            </a:br>
            <a:r>
              <a:rPr lang="ar-EG" altLang="en-US" sz="7200" b="1" dirty="0"/>
              <a:t>في حضنكَ فيض الحنان </a:t>
            </a:r>
            <a:endParaRPr lang="en-US" altLang="en-US" sz="7200" b="1" dirty="0"/>
          </a:p>
          <a:p>
            <a:pPr algn="ctr"/>
            <a:r>
              <a:rPr lang="ar-EG" altLang="en-US" sz="7200" b="1" dirty="0"/>
              <a:t>في قربي منك كل السلام</a:t>
            </a:r>
          </a:p>
          <a:p>
            <a:pPr algn="ctr"/>
            <a:r>
              <a:rPr lang="ar-EG" altLang="en-US" sz="7200" b="1" dirty="0"/>
              <a:t>في بعدي عنك كل الآلام</a:t>
            </a:r>
            <a:endParaRPr lang="en-US" altLang="en-US" sz="7200" b="1" dirty="0"/>
          </a:p>
          <a:p>
            <a:pPr algn="ctr" rtl="1"/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78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7200" b="1" dirty="0" err="1">
                <a:solidFill>
                  <a:srgbClr val="005024"/>
                </a:solidFill>
              </a:rPr>
              <a:t>خليني</a:t>
            </a:r>
            <a:r>
              <a:rPr lang="ar-EG" altLang="en-US" sz="7200" b="1" dirty="0">
                <a:solidFill>
                  <a:srgbClr val="005024"/>
                </a:solidFill>
              </a:rPr>
              <a:t> جنبك طول الزمان </a:t>
            </a:r>
            <a:br>
              <a:rPr lang="ar-EG" altLang="en-US" sz="7200" b="1" dirty="0">
                <a:solidFill>
                  <a:srgbClr val="005024"/>
                </a:solidFill>
              </a:rPr>
            </a:br>
            <a:r>
              <a:rPr lang="ar-EG" altLang="en-US" sz="7200" b="1" dirty="0">
                <a:solidFill>
                  <a:srgbClr val="005024"/>
                </a:solidFill>
              </a:rPr>
              <a:t>مكاني قربك فيك الضمان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altLang="en-US" sz="7200" b="1" dirty="0">
                <a:solidFill>
                  <a:srgbClr val="005024"/>
                </a:solidFill>
              </a:rPr>
              <a:t>حبيبي يا يسوع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73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/>
              <a:t>بروحك املا الكيان </a:t>
            </a:r>
            <a:br>
              <a:rPr lang="ar-EG" altLang="en-US" sz="7200" b="1" dirty="0"/>
            </a:br>
            <a:r>
              <a:rPr lang="ar-EG" altLang="en-US" sz="7200" b="1" dirty="0"/>
              <a:t>أحيا بك على الدوام</a:t>
            </a:r>
            <a:endParaRPr lang="en-US" altLang="en-US" sz="7200" b="1" dirty="0"/>
          </a:p>
          <a:p>
            <a:pPr algn="ctr"/>
            <a:r>
              <a:rPr lang="ar-EG" altLang="en-US" sz="7200" b="1" dirty="0"/>
              <a:t>فانت ربي كل </a:t>
            </a:r>
            <a:r>
              <a:rPr lang="ar-EG" altLang="en-US" sz="7200" b="1" dirty="0" err="1"/>
              <a:t>المنى</a:t>
            </a:r>
            <a:r>
              <a:rPr lang="ar-EG" altLang="en-US" sz="7200" b="1" dirty="0"/>
              <a:t> </a:t>
            </a:r>
          </a:p>
          <a:p>
            <a:pPr algn="ctr"/>
            <a:r>
              <a:rPr lang="ar-EG" altLang="en-US" sz="7200" b="1" dirty="0"/>
              <a:t>ارفع قلبي طول المدى</a:t>
            </a:r>
            <a:endParaRPr lang="en-US" altLang="en-US" sz="7200" b="1" dirty="0"/>
          </a:p>
          <a:p>
            <a:pPr algn="ctr" rtl="1"/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3132334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78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7200" b="1" dirty="0" err="1">
                <a:solidFill>
                  <a:srgbClr val="005024"/>
                </a:solidFill>
              </a:rPr>
              <a:t>خليني</a:t>
            </a:r>
            <a:r>
              <a:rPr lang="ar-EG" altLang="en-US" sz="7200" b="1" dirty="0">
                <a:solidFill>
                  <a:srgbClr val="005024"/>
                </a:solidFill>
              </a:rPr>
              <a:t> جنبك طول الزمان </a:t>
            </a:r>
            <a:br>
              <a:rPr lang="ar-EG" altLang="en-US" sz="7200" b="1" dirty="0">
                <a:solidFill>
                  <a:srgbClr val="005024"/>
                </a:solidFill>
              </a:rPr>
            </a:br>
            <a:r>
              <a:rPr lang="ar-EG" altLang="en-US" sz="7200" b="1" dirty="0">
                <a:solidFill>
                  <a:srgbClr val="005024"/>
                </a:solidFill>
              </a:rPr>
              <a:t>مكاني قربك فيك الضمان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altLang="en-US" sz="7200" b="1" dirty="0">
                <a:solidFill>
                  <a:srgbClr val="005024"/>
                </a:solidFill>
              </a:rPr>
              <a:t>حبيبي يا يسوع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530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9970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7200" b="1" dirty="0"/>
              <a:t>ذا وعدكَ قرب اللقاء </a:t>
            </a:r>
            <a:br>
              <a:rPr lang="ar-EG" altLang="en-US" sz="7200" b="1" dirty="0"/>
            </a:br>
            <a:r>
              <a:rPr lang="ar-EG" altLang="en-US" sz="7200" b="1" dirty="0"/>
              <a:t>مجيئكَ ليَّ اشتهاء</a:t>
            </a:r>
            <a:endParaRPr lang="en-US" altLang="en-US" sz="7200" b="1" dirty="0"/>
          </a:p>
          <a:p>
            <a:pPr algn="ctr"/>
            <a:r>
              <a:rPr lang="ar-EG" altLang="en-US" sz="7200" b="1" dirty="0"/>
              <a:t>حيثُ سأرقى إلى سماك</a:t>
            </a:r>
          </a:p>
          <a:p>
            <a:pPr algn="ctr"/>
            <a:r>
              <a:rPr lang="ar-EG" altLang="en-US" sz="7200" b="1" dirty="0"/>
              <a:t>خناك أبقى بقربكَ</a:t>
            </a:r>
            <a:endParaRPr lang="en-US" altLang="en-US" sz="7200" b="1" dirty="0"/>
          </a:p>
          <a:p>
            <a:pPr algn="ctr" rtl="1"/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671872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27806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altLang="en-US" sz="7200" b="1" dirty="0" err="1">
                <a:solidFill>
                  <a:srgbClr val="005024"/>
                </a:solidFill>
              </a:rPr>
              <a:t>خليني</a:t>
            </a:r>
            <a:r>
              <a:rPr lang="ar-EG" altLang="en-US" sz="7200" b="1" dirty="0">
                <a:solidFill>
                  <a:srgbClr val="005024"/>
                </a:solidFill>
              </a:rPr>
              <a:t> جنبك طول الزمان </a:t>
            </a:r>
            <a:br>
              <a:rPr lang="ar-EG" altLang="en-US" sz="7200" b="1" dirty="0">
                <a:solidFill>
                  <a:srgbClr val="005024"/>
                </a:solidFill>
              </a:rPr>
            </a:br>
            <a:r>
              <a:rPr lang="ar-EG" altLang="en-US" sz="7200" b="1" dirty="0">
                <a:solidFill>
                  <a:srgbClr val="005024"/>
                </a:solidFill>
              </a:rPr>
              <a:t>مكاني قربك فيك الضمان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algn="ctr" rtl="1">
              <a:lnSpc>
                <a:spcPct val="150000"/>
              </a:lnSpc>
            </a:pPr>
            <a:r>
              <a:rPr lang="ar-EG" altLang="en-US" sz="7200" b="1" dirty="0">
                <a:solidFill>
                  <a:srgbClr val="005024"/>
                </a:solidFill>
              </a:rPr>
              <a:t>حبيبي يا يسوع</a:t>
            </a:r>
            <a:endParaRPr lang="en-US" altLang="en-US" sz="7200" b="1" dirty="0">
              <a:solidFill>
                <a:srgbClr val="005024"/>
              </a:solidFill>
            </a:endParaRPr>
          </a:p>
          <a:p>
            <a:pPr algn="ctr" rtl="1">
              <a:lnSpc>
                <a:spcPct val="150000"/>
              </a:lnSpc>
            </a:pPr>
            <a:endParaRPr lang="ar-EG" sz="7200" b="1" dirty="0">
              <a:solidFill>
                <a:srgbClr val="00502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380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91</Words>
  <Application>Microsoft Office PowerPoint</Application>
  <PresentationFormat>عرض على الشاشة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221</cp:revision>
  <dcterms:created xsi:type="dcterms:W3CDTF">2021-12-07T14:30:00Z</dcterms:created>
  <dcterms:modified xsi:type="dcterms:W3CDTF">2024-09-12T07:53:30Z</dcterms:modified>
</cp:coreProperties>
</file>