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94" r:id="rId4"/>
    <p:sldId id="295" r:id="rId5"/>
    <p:sldId id="300" r:id="rId6"/>
    <p:sldId id="297" r:id="rId7"/>
    <p:sldId id="301" r:id="rId8"/>
    <p:sldId id="299" r:id="rId9"/>
    <p:sldId id="30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300"/>
            <p14:sldId id="297"/>
            <p14:sldId id="301"/>
            <p14:sldId id="299"/>
            <p14:sldId id="3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49382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تجاربي وآلمي بأراك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36953"/>
            <a:ext cx="9982199" cy="7383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cs typeface="Arial" panose="020B0604020202020204" pitchFamily="34" charset="0"/>
              </a:rPr>
              <a:t>في تجاربي وآلمي بأراك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cs typeface="Arial" panose="020B0604020202020204" pitchFamily="34" charset="0"/>
              </a:rPr>
              <a:t> في ضعفي ومرضي </a:t>
            </a:r>
            <a:r>
              <a:rPr lang="ar-EG" altLang="en-US" sz="6600" b="1" dirty="0" err="1">
                <a:cs typeface="Arial" panose="020B0604020202020204" pitchFamily="34" charset="0"/>
              </a:rPr>
              <a:t>بالقاك</a:t>
            </a:r>
            <a:endParaRPr lang="ar-EG" altLang="en-US" sz="6600" b="1" dirty="0"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ar-EG" altLang="en-US" sz="6000" b="1" dirty="0">
                <a:cs typeface="Arial" panose="020B0604020202020204" pitchFamily="34" charset="0"/>
              </a:rPr>
              <a:t>وفي طريقي الصعب تخطي </a:t>
            </a:r>
            <a:r>
              <a:rPr lang="ar-EG" altLang="en-US" sz="6000" b="1" dirty="0" err="1">
                <a:cs typeface="Arial" panose="020B0604020202020204" pitchFamily="34" charset="0"/>
              </a:rPr>
              <a:t>معايا</a:t>
            </a:r>
            <a:r>
              <a:rPr lang="ar-EG" altLang="en-US" sz="6000" b="1" dirty="0">
                <a:cs typeface="Arial" panose="020B0604020202020204" pitchFamily="34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cs typeface="Arial" panose="020B0604020202020204" pitchFamily="34" charset="0"/>
              </a:rPr>
              <a:t>وعدك لي في كل مكان </a:t>
            </a:r>
            <a:r>
              <a:rPr lang="ar-EG" altLang="en-US" sz="6600" b="1" dirty="0" err="1">
                <a:cs typeface="Arial" panose="020B0604020202020204" pitchFamily="34" charset="0"/>
              </a:rPr>
              <a:t>ويايّ</a:t>
            </a:r>
            <a:endParaRPr lang="en-US" altLang="en-US" sz="6600" b="1" dirty="0"/>
          </a:p>
          <a:p>
            <a:pPr algn="ctr" rtl="1">
              <a:lnSpc>
                <a:spcPct val="150000"/>
              </a:lnSpc>
            </a:pP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8454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Arial" panose="020B0604020202020204" pitchFamily="34" charset="0"/>
              </a:rPr>
              <a:t>يسوعي مصدر أفراحي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Arial" panose="020B0604020202020204" pitchFamily="34" charset="0"/>
              </a:rPr>
              <a:t>شفائي وداوي جراحي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Arial" panose="020B0604020202020204" pitchFamily="34" charset="0"/>
              </a:rPr>
              <a:t>أنشد ليك واهتف بيك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Arial" panose="020B0604020202020204" pitchFamily="34" charset="0"/>
              </a:rPr>
              <a:t> واترُك ليك همي وأتعابي</a:t>
            </a:r>
            <a:endParaRPr lang="en-US" altLang="en-US" sz="6600" b="1" dirty="0">
              <a:solidFill>
                <a:srgbClr val="005024"/>
              </a:solidFill>
            </a:endParaRPr>
          </a:p>
          <a:p>
            <a:pPr algn="ctr" rtl="1">
              <a:lnSpc>
                <a:spcPct val="150000"/>
              </a:lnSpc>
            </a:pPr>
            <a:endParaRPr lang="ar-EG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3053"/>
            <a:ext cx="9982199" cy="7244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 err="1">
                <a:cs typeface="Arial" panose="020B0604020202020204" pitchFamily="34" charset="0"/>
              </a:rPr>
              <a:t>بأهتف</a:t>
            </a:r>
            <a:r>
              <a:rPr lang="ar-EG" altLang="en-US" sz="6600" b="1" dirty="0">
                <a:cs typeface="Arial" panose="020B0604020202020204" pitchFamily="34" charset="0"/>
              </a:rPr>
              <a:t> وبأغني على طول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cs typeface="Arial" panose="020B0604020202020204" pitchFamily="34" charset="0"/>
              </a:rPr>
              <a:t>لأن وعدك مضمون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000" b="1" dirty="0">
                <a:cs typeface="Arial" panose="020B0604020202020204" pitchFamily="34" charset="0"/>
              </a:rPr>
              <a:t>صوتك يهمس دايماً ويقول ليَّ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000" b="1" dirty="0">
                <a:cs typeface="Arial" panose="020B0604020202020204" pitchFamily="34" charset="0"/>
              </a:rPr>
              <a:t>تعال </a:t>
            </a:r>
            <a:r>
              <a:rPr lang="ar-EG" altLang="en-US" sz="6000" b="1" dirty="0" err="1">
                <a:cs typeface="Arial" panose="020B0604020202020204" pitchFamily="34" charset="0"/>
              </a:rPr>
              <a:t>يامتعب</a:t>
            </a:r>
            <a:r>
              <a:rPr lang="ar-EG" altLang="en-US" sz="6000" b="1" dirty="0">
                <a:cs typeface="Arial" panose="020B0604020202020204" pitchFamily="34" charset="0"/>
              </a:rPr>
              <a:t> </a:t>
            </a:r>
            <a:r>
              <a:rPr lang="ar-EG" altLang="en-US" sz="6000" b="1" dirty="0" err="1">
                <a:cs typeface="Arial" panose="020B0604020202020204" pitchFamily="34" charset="0"/>
              </a:rPr>
              <a:t>إلقي</a:t>
            </a:r>
            <a:r>
              <a:rPr lang="ar-EG" altLang="en-US" sz="6000" b="1" dirty="0">
                <a:cs typeface="Arial" panose="020B0604020202020204" pitchFamily="34" charset="0"/>
              </a:rPr>
              <a:t> الحمل عليَّ</a:t>
            </a:r>
            <a:endParaRPr lang="en-US" altLang="en-US" sz="6000" b="1" dirty="0"/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cs typeface="Arial" panose="020B0604020202020204" pitchFamily="34" charset="0"/>
              </a:rPr>
              <a:t> 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761502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8454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Arial" panose="020B0604020202020204" pitchFamily="34" charset="0"/>
              </a:rPr>
              <a:t>يسوعي مصدر أفراحي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Arial" panose="020B0604020202020204" pitchFamily="34" charset="0"/>
              </a:rPr>
              <a:t>شفائي وداوي جراحي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Arial" panose="020B0604020202020204" pitchFamily="34" charset="0"/>
              </a:rPr>
              <a:t>أنشد ليك واهتف بيك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Arial" panose="020B0604020202020204" pitchFamily="34" charset="0"/>
              </a:rPr>
              <a:t> واترُك ليك همي وأتعابي</a:t>
            </a:r>
            <a:endParaRPr lang="en-US" altLang="en-US" sz="6600" b="1" dirty="0">
              <a:solidFill>
                <a:srgbClr val="005024"/>
              </a:solidFill>
            </a:endParaRPr>
          </a:p>
          <a:p>
            <a:pPr algn="ctr" rtl="1">
              <a:lnSpc>
                <a:spcPct val="150000"/>
              </a:lnSpc>
            </a:pPr>
            <a:endParaRPr lang="ar-EG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74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5453"/>
            <a:ext cx="9982199" cy="7244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cs typeface="Arial" panose="020B0604020202020204" pitchFamily="34" charset="0"/>
              </a:rPr>
              <a:t>لما </a:t>
            </a:r>
            <a:r>
              <a:rPr lang="ar-EG" altLang="en-US" sz="6600" b="1" dirty="0" err="1">
                <a:cs typeface="Arial" panose="020B0604020202020204" pitchFamily="34" charset="0"/>
              </a:rPr>
              <a:t>بأكون</a:t>
            </a:r>
            <a:r>
              <a:rPr lang="ar-EG" altLang="en-US" sz="6600" b="1" dirty="0">
                <a:cs typeface="Arial" panose="020B0604020202020204" pitchFamily="34" charset="0"/>
              </a:rPr>
              <a:t> وحدي حيران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cs typeface="Arial" panose="020B0604020202020204" pitchFamily="34" charset="0"/>
              </a:rPr>
              <a:t>غارق في بحر الأحزان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000" b="1" dirty="0" err="1">
                <a:cs typeface="Arial" panose="020B0604020202020204" pitchFamily="34" charset="0"/>
              </a:rPr>
              <a:t>تيجي</a:t>
            </a:r>
            <a:r>
              <a:rPr lang="ar-EG" altLang="en-US" sz="6000" b="1" dirty="0">
                <a:cs typeface="Arial" panose="020B0604020202020204" pitchFamily="34" charset="0"/>
              </a:rPr>
              <a:t> وتنقذني من كل </a:t>
            </a:r>
            <a:r>
              <a:rPr lang="ar-EG" altLang="en-US" sz="6000" b="1" dirty="0" err="1">
                <a:cs typeface="Arial" panose="020B0604020202020204" pitchFamily="34" charset="0"/>
              </a:rPr>
              <a:t>ضيقاتي</a:t>
            </a:r>
            <a:r>
              <a:rPr lang="ar-EG" altLang="en-US" sz="6000" b="1" dirty="0">
                <a:cs typeface="Arial" panose="020B0604020202020204" pitchFamily="34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000" b="1" dirty="0">
                <a:cs typeface="Arial" panose="020B0604020202020204" pitchFamily="34" charset="0"/>
              </a:rPr>
              <a:t>وتثبت على الصخرة خطواتي </a:t>
            </a:r>
            <a:endParaRPr lang="en-US" altLang="en-US" sz="6000" b="1" dirty="0"/>
          </a:p>
          <a:p>
            <a:pPr algn="ctr" rtl="1">
              <a:lnSpc>
                <a:spcPct val="150000"/>
              </a:lnSpc>
            </a:pP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3411256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8454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Arial" panose="020B0604020202020204" pitchFamily="34" charset="0"/>
              </a:rPr>
              <a:t>يسوعي مصدر أفراحي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Arial" panose="020B0604020202020204" pitchFamily="34" charset="0"/>
              </a:rPr>
              <a:t>شفائي وداوي جراحي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Arial" panose="020B0604020202020204" pitchFamily="34" charset="0"/>
              </a:rPr>
              <a:t>أنشد ليك واهتف بيك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Arial" panose="020B0604020202020204" pitchFamily="34" charset="0"/>
              </a:rPr>
              <a:t> واترُك ليك همي وأتعابي</a:t>
            </a:r>
            <a:endParaRPr lang="en-US" altLang="en-US" sz="6600" b="1" dirty="0">
              <a:solidFill>
                <a:srgbClr val="005024"/>
              </a:solidFill>
            </a:endParaRPr>
          </a:p>
          <a:p>
            <a:pPr algn="ctr" rtl="1">
              <a:lnSpc>
                <a:spcPct val="150000"/>
              </a:lnSpc>
            </a:pPr>
            <a:endParaRPr lang="ar-EG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407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 err="1">
                <a:cs typeface="Arial" panose="020B0604020202020204" pitchFamily="34" charset="0"/>
              </a:rPr>
              <a:t>ياصاحب</a:t>
            </a:r>
            <a:r>
              <a:rPr lang="ar-EG" altLang="en-US" sz="6600" b="1" dirty="0">
                <a:cs typeface="Arial" panose="020B0604020202020204" pitchFamily="34" charset="0"/>
              </a:rPr>
              <a:t> القلب الحنان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cs typeface="Arial" panose="020B0604020202020204" pitchFamily="34" charset="0"/>
              </a:rPr>
              <a:t> فيك وحدك شبع الأنسان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 err="1">
                <a:cs typeface="Arial" panose="020B0604020202020204" pitchFamily="34" charset="0"/>
              </a:rPr>
              <a:t>إنت</a:t>
            </a:r>
            <a:r>
              <a:rPr lang="ar-EG" altLang="en-US" sz="6600" b="1" dirty="0">
                <a:cs typeface="Arial" panose="020B0604020202020204" pitchFamily="34" charset="0"/>
              </a:rPr>
              <a:t> في الغربة سـِر عزائي أنا </a:t>
            </a:r>
            <a:r>
              <a:rPr lang="ar-EG" altLang="en-US" sz="6600" b="1" dirty="0" err="1">
                <a:cs typeface="Arial" panose="020B0604020202020204" pitchFamily="34" charset="0"/>
              </a:rPr>
              <a:t>بأهديلك</a:t>
            </a:r>
            <a:r>
              <a:rPr lang="ar-EG" altLang="en-US" sz="6600" b="1" dirty="0">
                <a:cs typeface="Arial" panose="020B0604020202020204" pitchFamily="34" charset="0"/>
              </a:rPr>
              <a:t> عمري وكل حياتي</a:t>
            </a:r>
            <a:endParaRPr lang="en-US" altLang="en-US" sz="6600" b="1" dirty="0"/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cs typeface="Arial" panose="020B0604020202020204" pitchFamily="34" charset="0"/>
              </a:rPr>
              <a:t> 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459794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8454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Arial" panose="020B0604020202020204" pitchFamily="34" charset="0"/>
              </a:rPr>
              <a:t>يسوعي مصدر أفراحي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Arial" panose="020B0604020202020204" pitchFamily="34" charset="0"/>
              </a:rPr>
              <a:t>شفائي وداوي جراحي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Arial" panose="020B0604020202020204" pitchFamily="34" charset="0"/>
              </a:rPr>
              <a:t>أنشد ليك واهتف بيك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Arial" panose="020B0604020202020204" pitchFamily="34" charset="0"/>
              </a:rPr>
              <a:t> واترُك ليك همي وأتعابي</a:t>
            </a:r>
            <a:endParaRPr lang="en-US" altLang="en-US" sz="6600" b="1" dirty="0">
              <a:solidFill>
                <a:srgbClr val="005024"/>
              </a:solidFill>
            </a:endParaRPr>
          </a:p>
          <a:p>
            <a:pPr algn="ctr" rtl="1">
              <a:lnSpc>
                <a:spcPct val="150000"/>
              </a:lnSpc>
            </a:pPr>
            <a:endParaRPr lang="ar-EG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540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</TotalTime>
  <Words>139</Words>
  <Application>Microsoft Office PowerPoint</Application>
  <PresentationFormat>عرض على الشاشة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221</cp:revision>
  <dcterms:created xsi:type="dcterms:W3CDTF">2021-12-07T14:30:00Z</dcterms:created>
  <dcterms:modified xsi:type="dcterms:W3CDTF">2024-09-12T07:50:58Z</dcterms:modified>
</cp:coreProperties>
</file>