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43" r:id="rId3"/>
    <p:sldId id="456" r:id="rId4"/>
    <p:sldId id="457" r:id="rId5"/>
    <p:sldId id="458" r:id="rId6"/>
    <p:sldId id="459" r:id="rId7"/>
    <p:sldId id="460" r:id="rId8"/>
    <p:sldId id="46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58"/>
            <p14:sldId id="459"/>
            <p14:sldId id="460"/>
            <p14:sldId id="46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غنوا يا أبناء الله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400" y="232212"/>
            <a:ext cx="9982199" cy="6625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altLang="en-US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  </a:t>
            </a: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غنّوا يا أبناءَ اللهِ يسوعُ المسيح قامْ</a:t>
            </a: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    غلبَ الموتَ ملكُ الكونِ زالَ سلطانُ الظلامْ</a:t>
            </a: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    </a:t>
            </a:r>
            <a:r>
              <a:rPr lang="ar-SA" sz="4800" b="1" i="0" dirty="0" err="1">
                <a:solidFill>
                  <a:srgbClr val="00582A"/>
                </a:solidFill>
                <a:effectLst/>
                <a:latin typeface="Helvetica Neue"/>
              </a:rPr>
              <a:t>إبنُ</a:t>
            </a: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 اللهِ ربُّ الحياةِ حيٌّ إلى دهر الدهورْ</a:t>
            </a: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    من النّورِ الذي لا يغرُب تعالَوا وخذوا النّورْ</a:t>
            </a:r>
          </a:p>
          <a:p>
            <a:pPr algn="ctr">
              <a:lnSpc>
                <a:spcPct val="150000"/>
              </a:lnSpc>
              <a:buFontTx/>
              <a:buNone/>
            </a:pPr>
            <a:endParaRPr lang="en-US" altLang="en-US" sz="4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88212"/>
            <a:ext cx="9982199" cy="702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5400" b="1" dirty="0">
                <a:solidFill>
                  <a:srgbClr val="001E0E"/>
                </a:solidFill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</a:rPr>
              <a:t>قام الربُّ </a:t>
            </a:r>
            <a:r>
              <a:rPr lang="ar-SA" sz="5400" b="1" i="0" dirty="0" err="1">
                <a:solidFill>
                  <a:srgbClr val="000000"/>
                </a:solidFill>
                <a:effectLst/>
                <a:latin typeface="Helvetica Neue"/>
              </a:rPr>
              <a:t>وطىءَ</a:t>
            </a:r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</a:rPr>
              <a:t> الموتَ </a:t>
            </a:r>
            <a:r>
              <a:rPr lang="ar-SA" sz="5400" b="1" i="0" dirty="0" err="1">
                <a:solidFill>
                  <a:srgbClr val="000000"/>
                </a:solidFill>
                <a:effectLst/>
                <a:latin typeface="Helvetica Neue"/>
              </a:rPr>
              <a:t>إفرحي</a:t>
            </a:r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</a:rPr>
              <a:t> أورشليمْ</a:t>
            </a:r>
          </a:p>
          <a:p>
            <a:pPr algn="ctr" rtl="1">
              <a:lnSpc>
                <a:spcPct val="150000"/>
              </a:lnSpc>
            </a:pPr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</a:rPr>
              <a:t>كلُّ شيءٍ صارَ جديداً قد تبدّلَ القديمْ</a:t>
            </a:r>
          </a:p>
          <a:p>
            <a:pPr algn="ctr" rtl="1">
              <a:lnSpc>
                <a:spcPct val="150000"/>
              </a:lnSpc>
            </a:pPr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</a:rPr>
              <a:t>اللَّهُ حيٌّ بين شعبهِ جعلَ مسكِنَهُ معهمْ</a:t>
            </a:r>
          </a:p>
          <a:p>
            <a:pPr algn="ctr" rtl="1">
              <a:lnSpc>
                <a:spcPct val="150000"/>
              </a:lnSpc>
            </a:pPr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</a:rPr>
              <a:t>لا أحزانَ لا أوجاعَ لا دموعَ بعدَ اليومْ</a:t>
            </a:r>
          </a:p>
          <a:p>
            <a:pPr algn="ctr">
              <a:lnSpc>
                <a:spcPct val="150000"/>
              </a:lnSpc>
              <a:buFontTx/>
              <a:buNone/>
            </a:pPr>
            <a:endParaRPr lang="en-US" altLang="en-US" sz="54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400" y="232212"/>
            <a:ext cx="9982199" cy="6625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altLang="en-US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  </a:t>
            </a: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غنّوا يا أبناءَ اللهِ يسوعُ المسيح قامْ</a:t>
            </a: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    غلبَ الموتَ ملكُ الكونِ زالَ سلطانُ الظلامْ</a:t>
            </a: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    </a:t>
            </a:r>
            <a:r>
              <a:rPr lang="ar-SA" sz="4800" b="1" i="0" dirty="0" err="1">
                <a:solidFill>
                  <a:srgbClr val="00582A"/>
                </a:solidFill>
                <a:effectLst/>
                <a:latin typeface="Helvetica Neue"/>
              </a:rPr>
              <a:t>إبنُ</a:t>
            </a: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 اللهِ ربُّ الحياةِ حيٌّ إلى دهر الدهورْ</a:t>
            </a: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    من النّورِ الذي لا يغرُب تعالَوا وخذوا النّورْ</a:t>
            </a:r>
          </a:p>
          <a:p>
            <a:pPr algn="ctr">
              <a:lnSpc>
                <a:spcPct val="150000"/>
              </a:lnSpc>
              <a:buFontTx/>
              <a:buNone/>
            </a:pPr>
            <a:endParaRPr lang="en-US" altLang="en-US" sz="4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903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199" y="288212"/>
            <a:ext cx="9982199" cy="702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5400" b="1" dirty="0">
                <a:solidFill>
                  <a:srgbClr val="001E0E"/>
                </a:solidFill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</a:rPr>
              <a:t>وعدُ اللهِ قد تحقَّقْ تمَّ قولُ الأنبياءْ</a:t>
            </a:r>
          </a:p>
          <a:p>
            <a:pPr algn="ctr" rtl="1">
              <a:lnSpc>
                <a:spcPct val="150000"/>
              </a:lnSpc>
            </a:pPr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</a:rPr>
              <a:t>    كُنّا من قبلُ أمواتاً فصِرنا الآنَ أحياءْ</a:t>
            </a:r>
          </a:p>
          <a:p>
            <a:pPr algn="ctr" rtl="1">
              <a:lnSpc>
                <a:spcPct val="150000"/>
              </a:lnSpc>
            </a:pPr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</a:rPr>
              <a:t>    قمنا معهُ سنملكُ معهُ ليسَ لملكهِ انقضاءْ</a:t>
            </a:r>
          </a:p>
          <a:p>
            <a:pPr algn="ctr" rtl="1">
              <a:lnSpc>
                <a:spcPct val="150000"/>
              </a:lnSpc>
            </a:pPr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</a:rPr>
              <a:t>    معهُ سنحيا إلى الأبدِ لن يطالَنا الفناءْ</a:t>
            </a:r>
          </a:p>
          <a:p>
            <a:pPr algn="ctr">
              <a:lnSpc>
                <a:spcPct val="150000"/>
              </a:lnSpc>
              <a:buFontTx/>
              <a:buNone/>
            </a:pPr>
            <a:endParaRPr lang="en-US" altLang="en-US" sz="54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73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400" y="232212"/>
            <a:ext cx="9982199" cy="6625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altLang="en-US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  </a:t>
            </a: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غنّوا يا أبناءَ اللهِ يسوعُ المسيح قامْ</a:t>
            </a: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    غلبَ الموتَ ملكُ الكونِ زالَ سلطانُ الظلامْ</a:t>
            </a: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    </a:t>
            </a:r>
            <a:r>
              <a:rPr lang="ar-SA" sz="4800" b="1" i="0" dirty="0" err="1">
                <a:solidFill>
                  <a:srgbClr val="00582A"/>
                </a:solidFill>
                <a:effectLst/>
                <a:latin typeface="Helvetica Neue"/>
              </a:rPr>
              <a:t>إبنُ</a:t>
            </a: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 اللهِ ربُّ الحياةِ حيٌّ إلى دهر الدهورْ</a:t>
            </a: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    من النّورِ الذي لا يغرُب تعالَوا وخذوا النّورْ</a:t>
            </a:r>
          </a:p>
          <a:p>
            <a:pPr algn="ctr">
              <a:lnSpc>
                <a:spcPct val="150000"/>
              </a:lnSpc>
              <a:buFontTx/>
              <a:buNone/>
            </a:pPr>
            <a:endParaRPr lang="en-US" altLang="en-US" sz="4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897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9612"/>
            <a:ext cx="9982199" cy="702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5400" b="1" dirty="0">
                <a:solidFill>
                  <a:srgbClr val="001E0E"/>
                </a:solidFill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</a:rPr>
              <a:t>شعبُ الله </a:t>
            </a:r>
            <a:r>
              <a:rPr lang="ar-SA" sz="5400" b="1" i="0" dirty="0" err="1">
                <a:solidFill>
                  <a:srgbClr val="000000"/>
                </a:solidFill>
                <a:effectLst/>
                <a:latin typeface="Helvetica Neue"/>
              </a:rPr>
              <a:t>إرفع</a:t>
            </a:r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</a:rPr>
              <a:t> رأسكْ انَّ إلهَكَ عظيمْ</a:t>
            </a:r>
          </a:p>
          <a:p>
            <a:pPr algn="ctr" rtl="1">
              <a:lnSpc>
                <a:spcPct val="150000"/>
              </a:lnSpc>
            </a:pPr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</a:rPr>
              <a:t>أين شوكتكَ يا موتُ وغلبتكِ يا جحيمْ</a:t>
            </a:r>
          </a:p>
          <a:p>
            <a:pPr algn="ctr" rtl="1">
              <a:lnSpc>
                <a:spcPct val="150000"/>
              </a:lnSpc>
            </a:pPr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</a:rPr>
              <a:t>موتُ الربِّ صارَ حياةً أضحى نصرُنا أكيدْ</a:t>
            </a:r>
          </a:p>
          <a:p>
            <a:pPr algn="ctr" rtl="1">
              <a:lnSpc>
                <a:spcPct val="150000"/>
              </a:lnSpc>
            </a:pPr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</a:rPr>
              <a:t>هيّا نفرَحْ ونُهلّلْ أهل الملكوتِ الجديدْ</a:t>
            </a:r>
          </a:p>
          <a:p>
            <a:pPr algn="ctr">
              <a:lnSpc>
                <a:spcPct val="150000"/>
              </a:lnSpc>
              <a:buFontTx/>
              <a:buNone/>
            </a:pPr>
            <a:endParaRPr lang="en-US" altLang="en-US" sz="54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400" y="232212"/>
            <a:ext cx="9982199" cy="6625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altLang="en-US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82A"/>
                </a:solidFill>
                <a:effectLst/>
                <a:latin typeface="Helvetica Neue"/>
              </a:rPr>
              <a:t>  </a:t>
            </a: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غنّوا يا أبناءَ اللهِ يسوعُ المسيح قامْ</a:t>
            </a: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    غلبَ الموتَ ملكُ الكونِ زالَ سلطانُ الظلامْ</a:t>
            </a: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    </a:t>
            </a:r>
            <a:r>
              <a:rPr lang="ar-SA" sz="4800" b="1" i="0" dirty="0" err="1">
                <a:solidFill>
                  <a:srgbClr val="00582A"/>
                </a:solidFill>
                <a:effectLst/>
                <a:latin typeface="Helvetica Neue"/>
              </a:rPr>
              <a:t>إبنُ</a:t>
            </a: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 اللهِ ربُّ الحياةِ حيٌّ إلى دهر الدهورْ</a:t>
            </a: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582A"/>
                </a:solidFill>
                <a:effectLst/>
                <a:latin typeface="Helvetica Neue"/>
              </a:rPr>
              <a:t>    من النّورِ الذي لا يغرُب تعالَوا وخذوا النّورْ</a:t>
            </a:r>
          </a:p>
          <a:p>
            <a:pPr algn="ctr">
              <a:lnSpc>
                <a:spcPct val="150000"/>
              </a:lnSpc>
              <a:buFontTx/>
              <a:buNone/>
            </a:pPr>
            <a:endParaRPr lang="en-US" altLang="en-US" sz="4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289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2257</TotalTime>
  <Words>283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377</cp:revision>
  <dcterms:created xsi:type="dcterms:W3CDTF">2021-12-07T14:30:00Z</dcterms:created>
  <dcterms:modified xsi:type="dcterms:W3CDTF">2024-09-07T08:32:59Z</dcterms:modified>
</cp:coreProperties>
</file>