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46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4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غنوا يا أبناء الله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232212"/>
            <a:ext cx="9982199" cy="662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altLang="en-US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  </a:t>
            </a: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غنّوا يا أبناءَ اللهِ يسوعُ المسيح قامْ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غلبَ الموتَ ملكُ الكونِ زالَ سلطانُ الظلامْ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</a:t>
            </a:r>
            <a:r>
              <a:rPr lang="ar-SA" sz="4800" b="1" i="0" dirty="0" err="1">
                <a:solidFill>
                  <a:srgbClr val="00582A"/>
                </a:solidFill>
                <a:effectLst/>
                <a:latin typeface="Helvetica Neue"/>
              </a:rPr>
              <a:t>إبنُ</a:t>
            </a: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 اللهِ ربُّ الحياةِ حيٌّ إلى دهر الدهورْ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من النّورِ الذي لا يغرُب تعالَوا وخذوا النّورْ</a:t>
            </a: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en-US" sz="4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88212"/>
            <a:ext cx="9982199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1E0E"/>
                </a:solidFill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قام الربُّ </a:t>
            </a:r>
            <a:r>
              <a:rPr lang="ar-SA" sz="5400" b="1" i="0" dirty="0" err="1">
                <a:solidFill>
                  <a:srgbClr val="000000"/>
                </a:solidFill>
                <a:effectLst/>
                <a:latin typeface="Helvetica Neue"/>
              </a:rPr>
              <a:t>وطىءَ</a:t>
            </a: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 الموتَ </a:t>
            </a:r>
            <a:r>
              <a:rPr lang="ar-SA" sz="5400" b="1" i="0" dirty="0" err="1">
                <a:solidFill>
                  <a:srgbClr val="000000"/>
                </a:solidFill>
                <a:effectLst/>
                <a:latin typeface="Helvetica Neue"/>
              </a:rPr>
              <a:t>إفرحي</a:t>
            </a: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 أورشليمْ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كلُّ شيءٍ صارَ جديداً قد تبدّلَ القديمْ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اللَّهُ حيٌّ بين شعبهِ جعلَ مسكِنَهُ معهمْ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لا أحزانَ لا أوجاعَ لا دموعَ بعدَ اليومْ</a:t>
            </a: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232212"/>
            <a:ext cx="9982199" cy="662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altLang="en-US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  </a:t>
            </a: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غنّوا يا أبناءَ اللهِ يسوعُ المسيح قامْ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غلبَ الموتَ ملكُ الكونِ زالَ سلطانُ الظلامْ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</a:t>
            </a:r>
            <a:r>
              <a:rPr lang="ar-SA" sz="4800" b="1" i="0" dirty="0" err="1">
                <a:solidFill>
                  <a:srgbClr val="00582A"/>
                </a:solidFill>
                <a:effectLst/>
                <a:latin typeface="Helvetica Neue"/>
              </a:rPr>
              <a:t>إبنُ</a:t>
            </a: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 اللهِ ربُّ الحياةِ حيٌّ إلى دهر الدهورْ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من النّورِ الذي لا يغرُب تعالَوا وخذوا النّورْ</a:t>
            </a: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en-US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03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199" y="288212"/>
            <a:ext cx="9982199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1E0E"/>
                </a:solidFill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وعدُ اللهِ قد تحقَّقْ تمَّ قولُ الأنبياءْ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    كُنّا من قبلُ أمواتاً فصِرنا الآنَ أحياءْ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    قمنا معهُ سنملكُ معهُ ليسَ لملكهِ انقضاءْ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    معهُ سنحيا إلى الأبدِ لن يطالَنا الفناءْ</a:t>
            </a: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3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232212"/>
            <a:ext cx="9982199" cy="662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altLang="en-US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  </a:t>
            </a: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غنّوا يا أبناءَ اللهِ يسوعُ المسيح قامْ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غلبَ الموتَ ملكُ الكونِ زالَ سلطانُ الظلامْ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</a:t>
            </a:r>
            <a:r>
              <a:rPr lang="ar-SA" sz="4800" b="1" i="0" dirty="0" err="1">
                <a:solidFill>
                  <a:srgbClr val="00582A"/>
                </a:solidFill>
                <a:effectLst/>
                <a:latin typeface="Helvetica Neue"/>
              </a:rPr>
              <a:t>إبنُ</a:t>
            </a: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 اللهِ ربُّ الحياةِ حيٌّ إلى دهر الدهورْ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من النّورِ الذي لا يغرُب تعالَوا وخذوا النّورْ</a:t>
            </a: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en-US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89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612"/>
            <a:ext cx="9982199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1E0E"/>
                </a:solidFill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شعبُ الله </a:t>
            </a:r>
            <a:r>
              <a:rPr lang="ar-SA" sz="5400" b="1" i="0" dirty="0" err="1">
                <a:solidFill>
                  <a:srgbClr val="000000"/>
                </a:solidFill>
                <a:effectLst/>
                <a:latin typeface="Helvetica Neue"/>
              </a:rPr>
              <a:t>إرفع</a:t>
            </a: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 رأسكْ انَّ إلهَكَ عظيمْ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أين شوكتكَ يا موتُ وغلبتكِ يا جحيمْ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موتُ الربِّ صارَ حياةً أضحى نصرُنا أكيدْ</a:t>
            </a:r>
          </a:p>
          <a:p>
            <a:pPr algn="ctr" rtl="1">
              <a:lnSpc>
                <a:spcPct val="150000"/>
              </a:lnSpc>
            </a:pPr>
            <a:r>
              <a:rPr lang="ar-SA" sz="5400" b="1" i="0" dirty="0">
                <a:solidFill>
                  <a:srgbClr val="000000"/>
                </a:solidFill>
                <a:effectLst/>
                <a:latin typeface="Helvetica Neue"/>
              </a:rPr>
              <a:t>هيّا نفرَحْ ونُهلّلْ أهل الملكوتِ الجديدْ</a:t>
            </a: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en-US" sz="54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232212"/>
            <a:ext cx="9982199" cy="662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EG" altLang="en-US" sz="48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  </a:t>
            </a: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غنّوا يا أبناءَ اللهِ يسوعُ المسيح قامْ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غلبَ الموتَ ملكُ الكونِ زالَ سلطانُ الظلامْ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</a:t>
            </a:r>
            <a:r>
              <a:rPr lang="ar-SA" sz="4800" b="1" i="0" dirty="0" err="1">
                <a:solidFill>
                  <a:srgbClr val="00582A"/>
                </a:solidFill>
                <a:effectLst/>
                <a:latin typeface="Helvetica Neue"/>
              </a:rPr>
              <a:t>إبنُ</a:t>
            </a: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 اللهِ ربُّ الحياةِ حيٌّ إلى دهر الدهورْ</a:t>
            </a:r>
          </a:p>
          <a:p>
            <a:pPr algn="ctr" rtl="1">
              <a:lnSpc>
                <a:spcPct val="150000"/>
              </a:lnSpc>
            </a:pPr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    من النّورِ الذي لا يغرُب تعالَوا وخذوا النّورْ</a:t>
            </a: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en-US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8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283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2024-09-07T08:32:59Z</dcterms:modified>
</cp:coreProperties>
</file>