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3" r:id="rId3"/>
    <p:sldId id="456" r:id="rId4"/>
    <p:sldId id="459" r:id="rId5"/>
    <p:sldId id="458" r:id="rId6"/>
    <p:sldId id="46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9"/>
            <p14:sldId id="458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غنوا لله رنموا لاسمه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3847"/>
            <a:ext cx="998219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6000" b="1" dirty="0">
                <a:solidFill>
                  <a:srgbClr val="00582A"/>
                </a:solidFill>
                <a:latin typeface="Times New Roman (Arabic)" charset="0"/>
              </a:rPr>
              <a:t>القرار</a:t>
            </a:r>
            <a:r>
              <a:rPr lang="en-US" altLang="en-US" sz="6000" b="1" dirty="0">
                <a:solidFill>
                  <a:srgbClr val="00582A"/>
                </a:solidFill>
                <a:latin typeface="Times New Roman (Arabic)" charset="0"/>
              </a:rPr>
              <a:t>:</a:t>
            </a: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غنوا لله رنموا لاسمه</a:t>
            </a:r>
            <a:r>
              <a:rPr lang="ar-EG" altLang="en-US" sz="7200" b="1" dirty="0">
                <a:solidFill>
                  <a:srgbClr val="00582A"/>
                </a:solidFill>
                <a:latin typeface="Times New Roman (Arabic)" charset="0"/>
              </a:rPr>
              <a:t> </a:t>
            </a:r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2</a:t>
            </a:r>
            <a:endParaRPr lang="en-US" altLang="en-US" sz="72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أعدوا طريقا </a:t>
            </a:r>
            <a:endParaRPr lang="ar-EG" altLang="en-US" sz="72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للراكب في القفار 3</a:t>
            </a:r>
            <a:endParaRPr lang="en-US" altLang="en-US" sz="7200" b="1" dirty="0">
              <a:solidFill>
                <a:srgbClr val="00582A"/>
              </a:solidFill>
              <a:latin typeface="Traditional Arabic" panose="02020603050405020304" pitchFamily="18" charset="-78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باسمه</a:t>
            </a:r>
            <a:r>
              <a:rPr lang="en-US" altLang="en-US" sz="7200" b="1" dirty="0">
                <a:solidFill>
                  <a:srgbClr val="00582A"/>
                </a:solidFill>
                <a:latin typeface="Times New Roman (Arabic)" charset="0"/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  <a:latin typeface="Times New Roman (Arabic)" charset="0"/>
              </a:rPr>
              <a:t>ياه</a:t>
            </a:r>
            <a:endParaRPr lang="en-US" altLang="en-US" sz="20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endParaRPr lang="en-US" altLang="en-US" sz="2000" b="1" dirty="0">
              <a:solidFill>
                <a:srgbClr val="00582A"/>
              </a:solidFill>
              <a:latin typeface="Times New Roman (Arabic)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83441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altLang="en-US" sz="6600" b="1" dirty="0">
              <a:solidFill>
                <a:srgbClr val="001E0E"/>
              </a:solidFill>
              <a:latin typeface="Times New Roman (Arabic)" charset="0"/>
            </a:endParaRPr>
          </a:p>
          <a:p>
            <a:pPr algn="ctr" rtl="1"/>
            <a:r>
              <a:rPr lang="ar-SA" altLang="en-US" sz="6600" b="1" dirty="0" err="1">
                <a:solidFill>
                  <a:srgbClr val="001E0E"/>
                </a:solidFill>
                <a:latin typeface="Times New Roman (Arabic)" charset="0"/>
              </a:rPr>
              <a:t>وإهتفوا</a:t>
            </a:r>
            <a:r>
              <a:rPr lang="ar-SA" altLang="en-US" sz="6600" b="1" dirty="0">
                <a:solidFill>
                  <a:srgbClr val="001E0E"/>
                </a:solidFill>
                <a:latin typeface="Times New Roman (Arabic)" charset="0"/>
              </a:rPr>
              <a:t> أمامه</a:t>
            </a:r>
            <a:endParaRPr lang="en-US" altLang="en-US" sz="6600" b="1" dirty="0">
              <a:solidFill>
                <a:srgbClr val="001E0E"/>
              </a:solidFill>
              <a:latin typeface="Traditional Arabic" panose="02020603050405020304" pitchFamily="18" charset="-78"/>
            </a:endParaRPr>
          </a:p>
          <a:p>
            <a:pPr algn="ctr" rtl="1"/>
            <a:r>
              <a:rPr lang="en-US" altLang="en-US" sz="6600" b="1" dirty="0">
                <a:solidFill>
                  <a:srgbClr val="001E0E"/>
                </a:solidFill>
                <a:latin typeface="Times New Roman (Arabic)" charset="0"/>
              </a:rPr>
              <a:t> </a:t>
            </a:r>
            <a:r>
              <a:rPr lang="ar-SA" altLang="en-US" sz="6600" b="1" dirty="0" err="1">
                <a:solidFill>
                  <a:srgbClr val="001E0E"/>
                </a:solidFill>
                <a:latin typeface="Times New Roman (Arabic)" charset="0"/>
              </a:rPr>
              <a:t>وإهتفوا</a:t>
            </a:r>
            <a:r>
              <a:rPr lang="en-US" altLang="en-US" sz="6600" b="1" dirty="0">
                <a:solidFill>
                  <a:srgbClr val="001E0E"/>
                </a:solidFill>
                <a:latin typeface="Times New Roman (Arabic)" charset="0"/>
              </a:rPr>
              <a:t> </a:t>
            </a:r>
            <a:r>
              <a:rPr lang="en-US" altLang="en-US" sz="6600" b="1" dirty="0">
                <a:solidFill>
                  <a:srgbClr val="001E0E"/>
                </a:solidFill>
              </a:rPr>
              <a:t>…</a:t>
            </a:r>
            <a:r>
              <a:rPr lang="en-US" altLang="en-US" sz="6600" b="1" dirty="0">
                <a:solidFill>
                  <a:srgbClr val="001E0E"/>
                </a:solidFill>
                <a:latin typeface="Times New Roman (Arabic)" charset="0"/>
              </a:rPr>
              <a:t> </a:t>
            </a:r>
            <a:r>
              <a:rPr lang="ar-SA" altLang="en-US" sz="6600" b="1" dirty="0" err="1">
                <a:solidFill>
                  <a:srgbClr val="001E0E"/>
                </a:solidFill>
                <a:latin typeface="Times New Roman (Arabic)" charset="0"/>
              </a:rPr>
              <a:t>وإهتفوا</a:t>
            </a:r>
            <a:r>
              <a:rPr lang="ar-SA" altLang="en-US" sz="6600" b="1" dirty="0">
                <a:solidFill>
                  <a:srgbClr val="001E0E"/>
                </a:solidFill>
                <a:latin typeface="Times New Roman (Arabic)" charset="0"/>
              </a:rPr>
              <a:t> أمامه</a:t>
            </a:r>
            <a:endParaRPr lang="en-US" altLang="en-US" sz="6600" b="1" dirty="0">
              <a:solidFill>
                <a:srgbClr val="001E0E"/>
              </a:solidFill>
              <a:latin typeface="Times New Roman (Arabic)" charset="0"/>
            </a:endParaRPr>
          </a:p>
          <a:p>
            <a:pPr algn="ctr" rtl="1"/>
            <a:endParaRPr lang="en-US" altLang="en-US" sz="6600" b="1" dirty="0">
              <a:solidFill>
                <a:srgbClr val="001E0E"/>
              </a:solidFill>
              <a:latin typeface="Times New Roman (Arabic)" charset="0"/>
            </a:endParaRPr>
          </a:p>
          <a:p>
            <a:pPr algn="ctr" rtl="1"/>
            <a:r>
              <a:rPr lang="ar-SA" altLang="en-US" sz="6600" b="1" dirty="0" err="1">
                <a:solidFill>
                  <a:srgbClr val="001E0E"/>
                </a:solidFill>
                <a:latin typeface="Times New Roman (Arabic)" charset="0"/>
              </a:rPr>
              <a:t>وإنشدوا</a:t>
            </a:r>
            <a:r>
              <a:rPr lang="ar-SA" altLang="en-US" sz="6600" b="1" dirty="0">
                <a:solidFill>
                  <a:srgbClr val="001E0E"/>
                </a:solidFill>
                <a:latin typeface="Times New Roman (Arabic)" charset="0"/>
              </a:rPr>
              <a:t> ألحانه</a:t>
            </a:r>
            <a:endParaRPr lang="en-US" altLang="en-US" sz="6600" b="1" dirty="0">
              <a:solidFill>
                <a:srgbClr val="001E0E"/>
              </a:solidFill>
              <a:latin typeface="Traditional Arabic" panose="02020603050405020304" pitchFamily="18" charset="-78"/>
            </a:endParaRPr>
          </a:p>
          <a:p>
            <a:pPr algn="ctr" rtl="1"/>
            <a:r>
              <a:rPr lang="ar-SA" altLang="en-US" sz="6600" b="1" dirty="0" err="1">
                <a:solidFill>
                  <a:srgbClr val="001E0E"/>
                </a:solidFill>
                <a:latin typeface="Times New Roman (Arabic)" charset="0"/>
              </a:rPr>
              <a:t>وإنشدوا</a:t>
            </a:r>
            <a:r>
              <a:rPr lang="en-US" altLang="en-US" sz="6600" b="1" dirty="0">
                <a:solidFill>
                  <a:srgbClr val="001E0E"/>
                </a:solidFill>
                <a:latin typeface="Times New Roman (Arabic)" charset="0"/>
              </a:rPr>
              <a:t> </a:t>
            </a:r>
            <a:r>
              <a:rPr lang="en-US" altLang="en-US" sz="6600" b="1" dirty="0">
                <a:solidFill>
                  <a:srgbClr val="001E0E"/>
                </a:solidFill>
              </a:rPr>
              <a:t>…</a:t>
            </a:r>
            <a:r>
              <a:rPr lang="en-US" altLang="en-US" sz="6600" b="1" dirty="0">
                <a:solidFill>
                  <a:srgbClr val="001E0E"/>
                </a:solidFill>
                <a:latin typeface="Times New Roman (Arabic)" charset="0"/>
              </a:rPr>
              <a:t> </a:t>
            </a:r>
            <a:r>
              <a:rPr lang="ar-SA" altLang="en-US" sz="6600" b="1" dirty="0" err="1">
                <a:solidFill>
                  <a:srgbClr val="001E0E"/>
                </a:solidFill>
                <a:latin typeface="Times New Roman (Arabic)" charset="0"/>
              </a:rPr>
              <a:t>وإنشدوا</a:t>
            </a:r>
            <a:r>
              <a:rPr lang="ar-SA" altLang="en-US" sz="6600" b="1" dirty="0">
                <a:solidFill>
                  <a:srgbClr val="001E0E"/>
                </a:solidFill>
                <a:latin typeface="Times New Roman (Arabic)" charset="0"/>
              </a:rPr>
              <a:t> ألحانه</a:t>
            </a:r>
            <a:endParaRPr lang="en-US" altLang="en-US" sz="2000" b="1" dirty="0">
              <a:solidFill>
                <a:srgbClr val="001E0E"/>
              </a:solidFill>
              <a:latin typeface="Times New Roman (Arabic)" charset="0"/>
            </a:endParaRPr>
          </a:p>
          <a:p>
            <a:pPr algn="r" rtl="1"/>
            <a:endParaRPr lang="en-US" altLang="en-US" sz="2000" b="1" dirty="0">
              <a:solidFill>
                <a:srgbClr val="001E0E"/>
              </a:solidFill>
              <a:latin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3847"/>
            <a:ext cx="998219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6000" b="1" dirty="0">
                <a:solidFill>
                  <a:srgbClr val="00582A"/>
                </a:solidFill>
                <a:latin typeface="Times New Roman (Arabic)" charset="0"/>
              </a:rPr>
              <a:t>القرار</a:t>
            </a:r>
            <a:r>
              <a:rPr lang="en-US" altLang="en-US" sz="6000" b="1" dirty="0">
                <a:solidFill>
                  <a:srgbClr val="00582A"/>
                </a:solidFill>
                <a:latin typeface="Times New Roman (Arabic)" charset="0"/>
              </a:rPr>
              <a:t>:</a:t>
            </a: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غنوا لله رنموا لاسمه</a:t>
            </a:r>
            <a:r>
              <a:rPr lang="ar-EG" altLang="en-US" sz="7200" b="1" dirty="0">
                <a:solidFill>
                  <a:srgbClr val="00582A"/>
                </a:solidFill>
                <a:latin typeface="Times New Roman (Arabic)" charset="0"/>
              </a:rPr>
              <a:t> </a:t>
            </a:r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2</a:t>
            </a:r>
            <a:endParaRPr lang="en-US" altLang="en-US" sz="72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أعدوا طريقا </a:t>
            </a:r>
            <a:endParaRPr lang="ar-EG" altLang="en-US" sz="72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للراكب في القفار 3</a:t>
            </a:r>
            <a:endParaRPr lang="en-US" altLang="en-US" sz="7200" b="1" dirty="0">
              <a:solidFill>
                <a:srgbClr val="00582A"/>
              </a:solidFill>
              <a:latin typeface="Traditional Arabic" panose="02020603050405020304" pitchFamily="18" charset="-78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باسمه</a:t>
            </a:r>
            <a:r>
              <a:rPr lang="en-US" altLang="en-US" sz="7200" b="1" dirty="0">
                <a:solidFill>
                  <a:srgbClr val="00582A"/>
                </a:solidFill>
                <a:latin typeface="Times New Roman (Arabic)" charset="0"/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  <a:latin typeface="Times New Roman (Arabic)" charset="0"/>
              </a:rPr>
              <a:t>ياه</a:t>
            </a:r>
            <a:endParaRPr lang="en-US" altLang="en-US" sz="20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endParaRPr lang="en-US" altLang="en-US" sz="2000" b="1" dirty="0">
              <a:solidFill>
                <a:srgbClr val="00582A"/>
              </a:solidFill>
              <a:latin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3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6600" b="1" dirty="0" err="1">
                <a:latin typeface="Times New Roman (Arabic)" charset="0"/>
                <a:cs typeface="Times New Roman (Arabic)" charset="0"/>
              </a:rPr>
              <a:t>وإسمعوا</a:t>
            </a:r>
            <a:r>
              <a:rPr lang="ar-SA" altLang="en-US" sz="6600" b="1" dirty="0">
                <a:latin typeface="Times New Roman (Arabic)" charset="0"/>
                <a:cs typeface="Times New Roman (Arabic)" charset="0"/>
              </a:rPr>
              <a:t> كلامه</a:t>
            </a:r>
            <a:endParaRPr lang="en-US" alt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altLang="en-US" sz="6600" b="1" dirty="0" err="1">
                <a:latin typeface="Times New Roman (Arabic)" charset="0"/>
                <a:cs typeface="Times New Roman (Arabic)" charset="0"/>
              </a:rPr>
              <a:t>وإسمعوا</a:t>
            </a:r>
            <a:r>
              <a:rPr lang="en-US" altLang="en-US" sz="6600" b="1" dirty="0">
                <a:latin typeface="Times New Roman (Arabic)" charset="0"/>
                <a:cs typeface="Times New Roman (Arabic)" charset="0"/>
              </a:rPr>
              <a:t> </a:t>
            </a:r>
            <a:r>
              <a:rPr lang="en-US" altLang="en-US" sz="6600" b="1" dirty="0">
                <a:cs typeface="Traditional Arabic" panose="02020603050405020304" pitchFamily="18" charset="-78"/>
              </a:rPr>
              <a:t>…</a:t>
            </a:r>
            <a:r>
              <a:rPr lang="en-US" altLang="en-US" sz="6600" b="1" dirty="0">
                <a:latin typeface="Times New Roman (Arabic)" charset="0"/>
                <a:cs typeface="Times New Roman (Arabic)" charset="0"/>
              </a:rPr>
              <a:t> </a:t>
            </a:r>
            <a:r>
              <a:rPr lang="ar-SA" altLang="en-US" sz="6600" b="1" dirty="0" err="1">
                <a:latin typeface="Times New Roman (Arabic)" charset="0"/>
                <a:cs typeface="Times New Roman (Arabic)" charset="0"/>
              </a:rPr>
              <a:t>وإسمعوا</a:t>
            </a:r>
            <a:r>
              <a:rPr lang="ar-SA" altLang="en-US" sz="6600" b="1" dirty="0">
                <a:latin typeface="Times New Roman (Arabic)" charset="0"/>
                <a:cs typeface="Times New Roman (Arabic)" charset="0"/>
              </a:rPr>
              <a:t> كلامه</a:t>
            </a:r>
            <a:endParaRPr lang="en-US" altLang="en-US" sz="6600" b="1" dirty="0">
              <a:latin typeface="Times New Roman (Arabic)" charset="0"/>
              <a:cs typeface="Times New Roman (Arabic)" charset="0"/>
            </a:endParaRPr>
          </a:p>
          <a:p>
            <a:pPr algn="ctr" rtl="1"/>
            <a:endParaRPr lang="en-US" altLang="en-US" sz="6600" b="1" dirty="0">
              <a:latin typeface="Times New Roman (Arabic)" charset="0"/>
              <a:cs typeface="Times New Roman (Arabic)" charset="0"/>
            </a:endParaRPr>
          </a:p>
          <a:p>
            <a:pPr algn="ctr" rtl="1"/>
            <a:r>
              <a:rPr lang="ar-SA" altLang="en-US" sz="6600" b="1" dirty="0">
                <a:latin typeface="Times New Roman (Arabic)" charset="0"/>
                <a:cs typeface="Times New Roman (Arabic)" charset="0"/>
              </a:rPr>
              <a:t>وأرفعوا أعلامه</a:t>
            </a:r>
            <a:endParaRPr lang="en-US" alt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altLang="en-US" sz="6600" b="1" dirty="0">
                <a:latin typeface="Times New Roman (Arabic)" charset="0"/>
                <a:cs typeface="Times New Roman (Arabic)" charset="0"/>
              </a:rPr>
              <a:t>وأرفعوا</a:t>
            </a:r>
            <a:r>
              <a:rPr lang="en-US" altLang="en-US" sz="6600" b="1" dirty="0">
                <a:latin typeface="Times New Roman (Arabic)" charset="0"/>
                <a:cs typeface="Times New Roman (Arabic)" charset="0"/>
              </a:rPr>
              <a:t> </a:t>
            </a:r>
            <a:r>
              <a:rPr lang="en-US" altLang="en-US" sz="6600" b="1" dirty="0">
                <a:cs typeface="Traditional Arabic" panose="02020603050405020304" pitchFamily="18" charset="-78"/>
              </a:rPr>
              <a:t>…</a:t>
            </a:r>
            <a:r>
              <a:rPr lang="en-US" altLang="en-US" sz="6600" b="1" dirty="0">
                <a:latin typeface="Times New Roman (Arabic)" charset="0"/>
                <a:cs typeface="Times New Roman (Arabic)" charset="0"/>
              </a:rPr>
              <a:t> </a:t>
            </a:r>
            <a:r>
              <a:rPr lang="ar-SA" altLang="en-US" sz="6600" b="1" dirty="0">
                <a:latin typeface="Times New Roman (Arabic)" charset="0"/>
                <a:cs typeface="Times New Roman (Arabic)" charset="0"/>
              </a:rPr>
              <a:t>وأرفعوا أعلامه</a:t>
            </a:r>
            <a:endParaRPr lang="en-US" altLang="en-US" sz="6600" b="1" dirty="0">
              <a:solidFill>
                <a:schemeClr val="tx1"/>
              </a:solidFill>
              <a:latin typeface="Times New Roman (Arabic)" charset="0"/>
              <a:cs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3847"/>
            <a:ext cx="998219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6000" b="1" dirty="0">
                <a:solidFill>
                  <a:srgbClr val="00582A"/>
                </a:solidFill>
                <a:latin typeface="Times New Roman (Arabic)" charset="0"/>
              </a:rPr>
              <a:t>القرار</a:t>
            </a:r>
            <a:r>
              <a:rPr lang="en-US" altLang="en-US" sz="6000" b="1" dirty="0">
                <a:solidFill>
                  <a:srgbClr val="00582A"/>
                </a:solidFill>
                <a:latin typeface="Times New Roman (Arabic)" charset="0"/>
              </a:rPr>
              <a:t>:</a:t>
            </a: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غنوا لله رنموا لاسمه</a:t>
            </a:r>
            <a:r>
              <a:rPr lang="ar-EG" altLang="en-US" sz="7200" b="1" dirty="0">
                <a:solidFill>
                  <a:srgbClr val="00582A"/>
                </a:solidFill>
                <a:latin typeface="Times New Roman (Arabic)" charset="0"/>
              </a:rPr>
              <a:t> </a:t>
            </a:r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2</a:t>
            </a:r>
            <a:endParaRPr lang="en-US" altLang="en-US" sz="72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أعدوا طريقا </a:t>
            </a:r>
            <a:endParaRPr lang="ar-EG" altLang="en-US" sz="72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للراكب في القفار 3</a:t>
            </a:r>
            <a:endParaRPr lang="en-US" altLang="en-US" sz="7200" b="1" dirty="0">
              <a:solidFill>
                <a:srgbClr val="00582A"/>
              </a:solidFill>
              <a:latin typeface="Traditional Arabic" panose="02020603050405020304" pitchFamily="18" charset="-78"/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  <a:latin typeface="Times New Roman (Arabic)" charset="0"/>
              </a:rPr>
              <a:t>باسمه</a:t>
            </a:r>
            <a:r>
              <a:rPr lang="en-US" altLang="en-US" sz="7200" b="1" dirty="0">
                <a:solidFill>
                  <a:srgbClr val="00582A"/>
                </a:solidFill>
                <a:latin typeface="Times New Roman (Arabic)" charset="0"/>
              </a:rPr>
              <a:t> </a:t>
            </a:r>
            <a:r>
              <a:rPr lang="ar-SA" altLang="en-US" sz="7200" b="1" dirty="0" err="1">
                <a:solidFill>
                  <a:srgbClr val="00582A"/>
                </a:solidFill>
                <a:latin typeface="Times New Roman (Arabic)" charset="0"/>
              </a:rPr>
              <a:t>ياه</a:t>
            </a:r>
            <a:endParaRPr lang="en-US" altLang="en-US" sz="2000" b="1" dirty="0">
              <a:solidFill>
                <a:srgbClr val="00582A"/>
              </a:solidFill>
              <a:latin typeface="Times New Roman (Arabic)" charset="0"/>
            </a:endParaRPr>
          </a:p>
          <a:p>
            <a:pPr algn="ctr" rtl="1"/>
            <a:endParaRPr lang="en-US" altLang="en-US" sz="2000" b="1" dirty="0">
              <a:solidFill>
                <a:srgbClr val="00582A"/>
              </a:solidFill>
              <a:latin typeface="Times New Roman (Arabic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68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75</Words>
  <Application>Microsoft Office PowerPoint</Application>
  <PresentationFormat>عرض على الشاشة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 (Arabic)</vt:lpstr>
      <vt:lpstr>Traditional Arabic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2024-09-07T08:26:54Z</dcterms:modified>
</cp:coreProperties>
</file>