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غمرتني ربي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3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ar-EG" sz="6600" b="1" dirty="0">
              <a:solidFill>
                <a:srgbClr val="001E0E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غ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َ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ـم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َ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ر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تَ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ني ربي      بح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ب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ك الحاني</a:t>
            </a:r>
            <a:endParaRPr lang="en-US" sz="6600" b="1" dirty="0">
              <a:solidFill>
                <a:srgbClr val="001E0E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 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أ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ُ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ق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ِ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ر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ُّ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بال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ـــ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ذنب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ِ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    آتي ف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ترعاني</a:t>
            </a:r>
            <a:endParaRPr lang="en-US" sz="6600" b="1" dirty="0">
              <a:solidFill>
                <a:srgbClr val="001E0E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أقـــومُ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أرج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ع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ُ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 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 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 لحبّ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ِ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ـك الع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BH" sz="6600" b="1" dirty="0" err="1">
                <a:solidFill>
                  <a:srgbClr val="001E0E"/>
                </a:solidFill>
                <a:cs typeface="Times New Roman" pitchFamily="18" charset="0"/>
              </a:rPr>
              <a:t>ظيم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ْ</a:t>
            </a:r>
            <a:endParaRPr lang="en-US" sz="6600" b="1" dirty="0">
              <a:solidFill>
                <a:srgbClr val="001E0E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فتفرح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ُ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الس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ما 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  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  بع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ـودة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ِ </a:t>
            </a:r>
            <a:r>
              <a:rPr lang="ar-BH" sz="6600" b="1" dirty="0" err="1">
                <a:solidFill>
                  <a:srgbClr val="001E0E"/>
                </a:solidFill>
                <a:cs typeface="Times New Roman" pitchFamily="18" charset="0"/>
              </a:rPr>
              <a:t>الأثي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ـ</a:t>
            </a:r>
            <a:r>
              <a:rPr lang="ar-BH" sz="6600" b="1" dirty="0">
                <a:solidFill>
                  <a:srgbClr val="001E0E"/>
                </a:solidFill>
                <a:cs typeface="Times New Roman" pitchFamily="18" charset="0"/>
              </a:rPr>
              <a:t>م</a:t>
            </a:r>
            <a:r>
              <a:rPr lang="ar-EG" sz="6600" b="1" dirty="0">
                <a:solidFill>
                  <a:srgbClr val="001E0E"/>
                </a:solidFill>
                <a:cs typeface="Times New Roman" pitchFamily="18" charset="0"/>
              </a:rPr>
              <a:t>ْ</a:t>
            </a:r>
            <a:endParaRPr lang="en-US" sz="6600" b="1" dirty="0">
              <a:solidFill>
                <a:srgbClr val="001E0E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80464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alt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أعـــود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BH" altLang="en-US" sz="8000" b="1" dirty="0" err="1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إلــيــك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ــ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ربــي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أنت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ذي يش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مـواجع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لـقـل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ـب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1423"/>
            <a:ext cx="99821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ar-EG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أ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دخ</a:t>
            </a:r>
            <a:r>
              <a:rPr lang="ar-EG" sz="6200" b="1" dirty="0">
                <a:solidFill>
                  <a:srgbClr val="001E0E"/>
                </a:solidFill>
              </a:rPr>
              <a:t>ُـ</a:t>
            </a:r>
            <a:r>
              <a:rPr lang="ar-BH" sz="6200" b="1" dirty="0">
                <a:solidFill>
                  <a:srgbClr val="001E0E"/>
                </a:solidFill>
              </a:rPr>
              <a:t>ل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الى ق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لبي 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 فأنت</a:t>
            </a:r>
            <a:r>
              <a:rPr lang="ar-EG" sz="6200" b="1" dirty="0">
                <a:solidFill>
                  <a:srgbClr val="001E0E"/>
                </a:solidFill>
              </a:rPr>
              <a:t>َ</a:t>
            </a:r>
            <a:r>
              <a:rPr lang="ar-BH" sz="6200" b="1" dirty="0">
                <a:solidFill>
                  <a:srgbClr val="001E0E"/>
                </a:solidFill>
              </a:rPr>
              <a:t> لي خيري</a:t>
            </a:r>
            <a:endParaRPr lang="en-US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أرتاح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 في رحب</a:t>
            </a:r>
            <a:r>
              <a:rPr lang="ar-EG" sz="6200" b="1" dirty="0">
                <a:solidFill>
                  <a:srgbClr val="001E0E"/>
                </a:solidFill>
              </a:rPr>
              <a:t>ِ</a:t>
            </a:r>
            <a:r>
              <a:rPr lang="ar-BH" sz="6200" b="1" dirty="0">
                <a:solidFill>
                  <a:srgbClr val="001E0E"/>
                </a:solidFill>
              </a:rPr>
              <a:t>ك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وينتشي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عمري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 err="1">
                <a:solidFill>
                  <a:srgbClr val="001E0E"/>
                </a:solidFill>
              </a:rPr>
              <a:t>وأ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دخل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الى نفسي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 err="1">
                <a:solidFill>
                  <a:srgbClr val="001E0E"/>
                </a:solidFill>
              </a:rPr>
              <a:t>إغ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ف</a:t>
            </a:r>
            <a:r>
              <a:rPr lang="ar-EG" sz="6200" b="1" dirty="0">
                <a:solidFill>
                  <a:srgbClr val="001E0E"/>
                </a:solidFill>
              </a:rPr>
              <a:t>ِـ</a:t>
            </a:r>
            <a:r>
              <a:rPr lang="ar-BH" sz="6200" b="1" dirty="0">
                <a:solidFill>
                  <a:srgbClr val="001E0E"/>
                </a:solidFill>
              </a:rPr>
              <a:t>ر</a:t>
            </a:r>
            <a:r>
              <a:rPr lang="ar-EG" sz="6200" b="1" dirty="0">
                <a:solidFill>
                  <a:srgbClr val="001E0E"/>
                </a:solidFill>
              </a:rPr>
              <a:t>ْ </a:t>
            </a:r>
            <a:r>
              <a:rPr lang="ar-BH" sz="6200" b="1" dirty="0">
                <a:solidFill>
                  <a:srgbClr val="001E0E"/>
                </a:solidFill>
              </a:rPr>
              <a:t>خ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 err="1">
                <a:solidFill>
                  <a:srgbClr val="001E0E"/>
                </a:solidFill>
              </a:rPr>
              <a:t>طاياها</a:t>
            </a:r>
            <a:endParaRPr lang="en-US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فج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رح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ها الدامي 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ي</a:t>
            </a:r>
            <a:r>
              <a:rPr lang="ar-EG" sz="6200" b="1" dirty="0">
                <a:solidFill>
                  <a:srgbClr val="001E0E"/>
                </a:solidFill>
              </a:rPr>
              <a:t>ــ</a:t>
            </a:r>
            <a:r>
              <a:rPr lang="ar-BH" sz="6200" b="1" dirty="0">
                <a:solidFill>
                  <a:srgbClr val="001E0E"/>
                </a:solidFill>
              </a:rPr>
              <a:t>زي</a:t>
            </a:r>
            <a:r>
              <a:rPr lang="ar-EG" sz="6200" b="1" dirty="0">
                <a:solidFill>
                  <a:srgbClr val="001E0E"/>
                </a:solidFill>
              </a:rPr>
              <a:t>ــ</a:t>
            </a:r>
            <a:r>
              <a:rPr lang="ar-BH" sz="6200" b="1" dirty="0">
                <a:solidFill>
                  <a:srgbClr val="001E0E"/>
                </a:solidFill>
              </a:rPr>
              <a:t>د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 بل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واه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ا</a:t>
            </a:r>
            <a:endParaRPr lang="ar-EG" sz="6200" b="1" dirty="0">
              <a:solidFill>
                <a:srgbClr val="001E0E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en-US" sz="6200" b="1" dirty="0">
              <a:solidFill>
                <a:srgbClr val="001E0E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4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alt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أعـــود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BH" altLang="en-US" sz="8000" b="1" dirty="0" err="1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إلــيــك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ــ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ربــي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أنت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ذي يش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مـواجع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لـقـل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ـب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1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1130"/>
            <a:ext cx="998219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ar-EG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أ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دخـل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الى عقلي</a:t>
            </a:r>
            <a:r>
              <a:rPr lang="ar-EG" sz="6200" b="1" dirty="0">
                <a:solidFill>
                  <a:srgbClr val="001E0E"/>
                </a:solidFill>
              </a:rPr>
              <a:t>  </a:t>
            </a:r>
            <a:r>
              <a:rPr lang="ar-BH" sz="6200" b="1" dirty="0">
                <a:solidFill>
                  <a:srgbClr val="001E0E"/>
                </a:solidFill>
              </a:rPr>
              <a:t> غيّ</a:t>
            </a:r>
            <a:r>
              <a:rPr lang="ar-EG" sz="6200" b="1" dirty="0">
                <a:solidFill>
                  <a:srgbClr val="001E0E"/>
                </a:solidFill>
              </a:rPr>
              <a:t>ِ</a:t>
            </a:r>
            <a:r>
              <a:rPr lang="ar-BH" sz="6200" b="1" dirty="0">
                <a:solidFill>
                  <a:srgbClr val="001E0E"/>
                </a:solidFill>
              </a:rPr>
              <a:t>ر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لي</a:t>
            </a:r>
            <a:r>
              <a:rPr lang="ar-EG" sz="6200" b="1" dirty="0">
                <a:solidFill>
                  <a:srgbClr val="001E0E"/>
                </a:solidFill>
              </a:rPr>
              <a:t>َ</a:t>
            </a:r>
            <a:r>
              <a:rPr lang="ar-BH" sz="6200" b="1" dirty="0">
                <a:solidFill>
                  <a:srgbClr val="001E0E"/>
                </a:solidFill>
              </a:rPr>
              <a:t> ال</a:t>
            </a:r>
            <a:r>
              <a:rPr lang="ar-EG" sz="6200" b="1" dirty="0">
                <a:solidFill>
                  <a:srgbClr val="001E0E"/>
                </a:solidFill>
              </a:rPr>
              <a:t>أفك</a:t>
            </a:r>
            <a:r>
              <a:rPr lang="ar-BH" sz="6200" b="1" dirty="0">
                <a:solidFill>
                  <a:srgbClr val="001E0E"/>
                </a:solidFill>
              </a:rPr>
              <a:t>ار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endParaRPr lang="en-US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حتى ترى عيني 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وتحسن</a:t>
            </a:r>
            <a:r>
              <a:rPr lang="ar-EG" sz="6200" b="1" dirty="0">
                <a:solidFill>
                  <a:srgbClr val="001E0E"/>
                </a:solidFill>
              </a:rPr>
              <a:t>ُ </a:t>
            </a:r>
            <a:r>
              <a:rPr lang="ar-BH" sz="6200" b="1" dirty="0">
                <a:solidFill>
                  <a:srgbClr val="001E0E"/>
                </a:solidFill>
              </a:rPr>
              <a:t>ال</a:t>
            </a:r>
            <a:r>
              <a:rPr lang="ar-EG" sz="6200" b="1" dirty="0">
                <a:solidFill>
                  <a:srgbClr val="001E0E"/>
                </a:solidFill>
              </a:rPr>
              <a:t>إ</a:t>
            </a:r>
            <a:r>
              <a:rPr lang="ar-BH" sz="6200" b="1" dirty="0">
                <a:solidFill>
                  <a:srgbClr val="001E0E"/>
                </a:solidFill>
              </a:rPr>
              <a:t>بصار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</a:p>
          <a:p>
            <a:pPr algn="ctr">
              <a:defRPr/>
            </a:pPr>
            <a:r>
              <a:rPr lang="ar-BH" sz="6200" b="1" dirty="0" err="1">
                <a:solidFill>
                  <a:srgbClr val="001E0E"/>
                </a:solidFill>
              </a:rPr>
              <a:t>وأ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د</a:t>
            </a:r>
            <a:r>
              <a:rPr lang="ar-EG" sz="6200" b="1" dirty="0">
                <a:solidFill>
                  <a:srgbClr val="001E0E"/>
                </a:solidFill>
              </a:rPr>
              <a:t>خ</a:t>
            </a:r>
            <a:r>
              <a:rPr lang="ar-BH" sz="6200" b="1" dirty="0">
                <a:solidFill>
                  <a:srgbClr val="001E0E"/>
                </a:solidFill>
              </a:rPr>
              <a:t>ل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r>
              <a:rPr lang="ar-BH" sz="6200" b="1" dirty="0">
                <a:solidFill>
                  <a:srgbClr val="001E0E"/>
                </a:solidFill>
              </a:rPr>
              <a:t> الى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ع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مقي</a:t>
            </a:r>
            <a:r>
              <a:rPr lang="ar-EG" sz="6200" b="1" dirty="0">
                <a:solidFill>
                  <a:srgbClr val="001E0E"/>
                </a:solidFill>
              </a:rPr>
              <a:t> </a:t>
            </a:r>
            <a:r>
              <a:rPr lang="ar-BH" sz="6200" b="1" dirty="0">
                <a:solidFill>
                  <a:srgbClr val="001E0E"/>
                </a:solidFill>
              </a:rPr>
              <a:t> ول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ي</a:t>
            </a:r>
            <a:r>
              <a:rPr lang="ar-EG" sz="6200" b="1" dirty="0">
                <a:solidFill>
                  <a:srgbClr val="001E0E"/>
                </a:solidFill>
              </a:rPr>
              <a:t>ِ</a:t>
            </a:r>
            <a:r>
              <a:rPr lang="ar-BH" sz="6200" b="1" dirty="0">
                <a:solidFill>
                  <a:srgbClr val="001E0E"/>
                </a:solidFill>
              </a:rPr>
              <a:t>ّن الص</a:t>
            </a:r>
            <a:r>
              <a:rPr lang="ar-EG" sz="6200" b="1" dirty="0">
                <a:solidFill>
                  <a:srgbClr val="001E0E"/>
                </a:solidFill>
              </a:rPr>
              <a:t>ِ</a:t>
            </a:r>
            <a:r>
              <a:rPr lang="ar-BH" sz="6200" b="1" dirty="0">
                <a:solidFill>
                  <a:srgbClr val="001E0E"/>
                </a:solidFill>
              </a:rPr>
              <a:t>ع</a:t>
            </a:r>
            <a:r>
              <a:rPr lang="ar-EG" sz="6200" b="1" dirty="0">
                <a:solidFill>
                  <a:srgbClr val="001E0E"/>
                </a:solidFill>
              </a:rPr>
              <a:t>ـ</a:t>
            </a:r>
            <a:r>
              <a:rPr lang="ar-BH" sz="6200" b="1" dirty="0">
                <a:solidFill>
                  <a:srgbClr val="001E0E"/>
                </a:solidFill>
              </a:rPr>
              <a:t>اب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endParaRPr lang="en-US" sz="6200" b="1" dirty="0">
              <a:solidFill>
                <a:srgbClr val="001E0E"/>
              </a:solidFill>
            </a:endParaRPr>
          </a:p>
          <a:p>
            <a:pPr algn="ctr">
              <a:defRPr/>
            </a:pPr>
            <a:r>
              <a:rPr lang="ar-BH" sz="6200" b="1" dirty="0">
                <a:solidFill>
                  <a:srgbClr val="001E0E"/>
                </a:solidFill>
              </a:rPr>
              <a:t>أسكـ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نه</a:t>
            </a:r>
            <a:r>
              <a:rPr lang="ar-EG" sz="6200" b="1" dirty="0">
                <a:solidFill>
                  <a:srgbClr val="001E0E"/>
                </a:solidFill>
              </a:rPr>
              <a:t>ُ</a:t>
            </a:r>
            <a:r>
              <a:rPr lang="ar-BH" sz="6200" b="1" dirty="0">
                <a:solidFill>
                  <a:srgbClr val="001E0E"/>
                </a:solidFill>
              </a:rPr>
              <a:t> يا ر</a:t>
            </a:r>
            <a:r>
              <a:rPr lang="ar-EG" sz="6200" b="1" dirty="0">
                <a:solidFill>
                  <a:srgbClr val="001E0E"/>
                </a:solidFill>
              </a:rPr>
              <a:t>ب</a:t>
            </a:r>
            <a:r>
              <a:rPr lang="ar-BH" sz="6200" b="1" dirty="0">
                <a:solidFill>
                  <a:srgbClr val="001E0E"/>
                </a:solidFill>
              </a:rPr>
              <a:t>ي</a:t>
            </a:r>
            <a:r>
              <a:rPr lang="ar-EG" sz="6200" b="1" dirty="0">
                <a:solidFill>
                  <a:srgbClr val="001E0E"/>
                </a:solidFill>
              </a:rPr>
              <a:t>  </a:t>
            </a:r>
            <a:r>
              <a:rPr lang="ar-BH" sz="6200" b="1" dirty="0">
                <a:solidFill>
                  <a:srgbClr val="001E0E"/>
                </a:solidFill>
              </a:rPr>
              <a:t> بالحب</a:t>
            </a:r>
            <a:r>
              <a:rPr lang="ar-EG" sz="6200" b="1" dirty="0">
                <a:solidFill>
                  <a:srgbClr val="001E0E"/>
                </a:solidFill>
              </a:rPr>
              <a:t>ِّ بالتِرح</a:t>
            </a:r>
            <a:r>
              <a:rPr lang="ar-BH" sz="6200" b="1" dirty="0">
                <a:solidFill>
                  <a:srgbClr val="001E0E"/>
                </a:solidFill>
              </a:rPr>
              <a:t>اب</a:t>
            </a:r>
            <a:r>
              <a:rPr lang="ar-EG" sz="6200" b="1" dirty="0">
                <a:solidFill>
                  <a:srgbClr val="001E0E"/>
                </a:solidFill>
              </a:rPr>
              <a:t>ْ</a:t>
            </a:r>
            <a:endParaRPr lang="en-US" sz="62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altLang="en-US" sz="8000" b="1" dirty="0">
              <a:solidFill>
                <a:srgbClr val="00582A"/>
              </a:solidFill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أعـــود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BH" altLang="en-US" sz="8000" b="1" dirty="0" err="1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ِّ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إلــيــك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ــ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ربــي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أنت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ذي يش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  </a:t>
            </a:r>
            <a:endParaRPr lang="ar-EG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مـواجع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لـقـل</a:t>
            </a:r>
            <a:r>
              <a:rPr lang="ar-BH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ـب</a:t>
            </a:r>
            <a:r>
              <a:rPr lang="ar-EG" altLang="en-US" sz="8000" b="1" dirty="0">
                <a:solidFill>
                  <a:srgbClr val="0058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endParaRPr lang="en-US" altLang="en-US" sz="8000" b="1" dirty="0">
              <a:solidFill>
                <a:srgbClr val="0058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2256</TotalTime>
  <Words>252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2024-09-07T08:25:03Z</dcterms:modified>
</cp:coreProperties>
</file>