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3" r:id="rId3"/>
    <p:sldId id="456" r:id="rId4"/>
    <p:sldId id="457" r:id="rId5"/>
    <p:sldId id="458" r:id="rId6"/>
    <p:sldId id="459" r:id="rId7"/>
    <p:sldId id="46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457"/>
            <p14:sldId id="458"/>
            <p14:sldId id="459"/>
            <p14:sldId id="46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غمرتني ربي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633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ar-EG" sz="6600" b="1" dirty="0">
              <a:solidFill>
                <a:srgbClr val="001E0E"/>
              </a:solidFill>
              <a:cs typeface="Times New Roman" pitchFamily="18" charset="0"/>
            </a:endParaRPr>
          </a:p>
          <a:p>
            <a:pPr algn="ctr">
              <a:defRPr/>
            </a:pPr>
            <a:r>
              <a:rPr lang="ar-BH" sz="6600" b="1" dirty="0">
                <a:solidFill>
                  <a:srgbClr val="001E0E"/>
                </a:solidFill>
                <a:cs typeface="Times New Roman" pitchFamily="18" charset="0"/>
              </a:rPr>
              <a:t>غ</a:t>
            </a:r>
            <a:r>
              <a:rPr lang="ar-EG" sz="6600" b="1" dirty="0">
                <a:solidFill>
                  <a:srgbClr val="001E0E"/>
                </a:solidFill>
                <a:cs typeface="Times New Roman" pitchFamily="18" charset="0"/>
              </a:rPr>
              <a:t>َ</a:t>
            </a:r>
            <a:r>
              <a:rPr lang="ar-BH" sz="6600" b="1" dirty="0">
                <a:solidFill>
                  <a:srgbClr val="001E0E"/>
                </a:solidFill>
                <a:cs typeface="Times New Roman" pitchFamily="18" charset="0"/>
              </a:rPr>
              <a:t>ـم</a:t>
            </a:r>
            <a:r>
              <a:rPr lang="ar-EG" sz="6600" b="1" dirty="0">
                <a:solidFill>
                  <a:srgbClr val="001E0E"/>
                </a:solidFill>
                <a:cs typeface="Times New Roman" pitchFamily="18" charset="0"/>
              </a:rPr>
              <a:t>َ</a:t>
            </a:r>
            <a:r>
              <a:rPr lang="ar-BH" sz="6600" b="1" dirty="0">
                <a:solidFill>
                  <a:srgbClr val="001E0E"/>
                </a:solidFill>
                <a:cs typeface="Times New Roman" pitchFamily="18" charset="0"/>
              </a:rPr>
              <a:t>ر</a:t>
            </a:r>
            <a:r>
              <a:rPr lang="ar-EG" sz="6600" b="1" dirty="0">
                <a:solidFill>
                  <a:srgbClr val="001E0E"/>
                </a:solidFill>
                <a:cs typeface="Times New Roman" pitchFamily="18" charset="0"/>
              </a:rPr>
              <a:t>تَ</a:t>
            </a:r>
            <a:r>
              <a:rPr lang="ar-BH" sz="6600" b="1" dirty="0">
                <a:solidFill>
                  <a:srgbClr val="001E0E"/>
                </a:solidFill>
                <a:cs typeface="Times New Roman" pitchFamily="18" charset="0"/>
              </a:rPr>
              <a:t>ني ربي      بح</a:t>
            </a:r>
            <a:r>
              <a:rPr lang="ar-EG" sz="6600" b="1" dirty="0">
                <a:solidFill>
                  <a:srgbClr val="001E0E"/>
                </a:solidFill>
                <a:cs typeface="Times New Roman" pitchFamily="18" charset="0"/>
              </a:rPr>
              <a:t>ب</a:t>
            </a:r>
            <a:r>
              <a:rPr lang="ar-BH" sz="6600" b="1" dirty="0">
                <a:solidFill>
                  <a:srgbClr val="001E0E"/>
                </a:solidFill>
                <a:cs typeface="Times New Roman" pitchFamily="18" charset="0"/>
              </a:rPr>
              <a:t>ك الحاني</a:t>
            </a:r>
            <a:endParaRPr lang="en-US" sz="6600" b="1" dirty="0">
              <a:solidFill>
                <a:srgbClr val="001E0E"/>
              </a:solidFill>
              <a:cs typeface="Times New Roman" pitchFamily="18" charset="0"/>
            </a:endParaRPr>
          </a:p>
          <a:p>
            <a:pPr algn="ctr">
              <a:defRPr/>
            </a:pPr>
            <a:r>
              <a:rPr lang="ar-EG" sz="6600" b="1" dirty="0">
                <a:solidFill>
                  <a:srgbClr val="001E0E"/>
                </a:solidFill>
                <a:cs typeface="Times New Roman" pitchFamily="18" charset="0"/>
              </a:rPr>
              <a:t> </a:t>
            </a:r>
            <a:r>
              <a:rPr lang="ar-BH" sz="6600" b="1" dirty="0">
                <a:solidFill>
                  <a:srgbClr val="001E0E"/>
                </a:solidFill>
                <a:cs typeface="Times New Roman" pitchFamily="18" charset="0"/>
              </a:rPr>
              <a:t>أ</a:t>
            </a:r>
            <a:r>
              <a:rPr lang="ar-EG" sz="6600" b="1" dirty="0">
                <a:solidFill>
                  <a:srgbClr val="001E0E"/>
                </a:solidFill>
                <a:cs typeface="Times New Roman" pitchFamily="18" charset="0"/>
              </a:rPr>
              <a:t>ُ</a:t>
            </a:r>
            <a:r>
              <a:rPr lang="ar-BH" sz="6600" b="1" dirty="0">
                <a:solidFill>
                  <a:srgbClr val="001E0E"/>
                </a:solidFill>
                <a:cs typeface="Times New Roman" pitchFamily="18" charset="0"/>
              </a:rPr>
              <a:t>ق</a:t>
            </a:r>
            <a:r>
              <a:rPr lang="ar-EG" sz="6600" b="1" dirty="0">
                <a:solidFill>
                  <a:srgbClr val="001E0E"/>
                </a:solidFill>
                <a:cs typeface="Times New Roman" pitchFamily="18" charset="0"/>
              </a:rPr>
              <a:t>ـ</a:t>
            </a:r>
            <a:r>
              <a:rPr lang="ar-BH" sz="6600" b="1" dirty="0">
                <a:solidFill>
                  <a:srgbClr val="001E0E"/>
                </a:solidFill>
                <a:cs typeface="Times New Roman" pitchFamily="18" charset="0"/>
              </a:rPr>
              <a:t>ـ</a:t>
            </a:r>
            <a:r>
              <a:rPr lang="ar-EG" sz="6600" b="1" dirty="0">
                <a:solidFill>
                  <a:srgbClr val="001E0E"/>
                </a:solidFill>
                <a:cs typeface="Times New Roman" pitchFamily="18" charset="0"/>
              </a:rPr>
              <a:t>ِ</a:t>
            </a:r>
            <a:r>
              <a:rPr lang="ar-BH" sz="6600" b="1" dirty="0">
                <a:solidFill>
                  <a:srgbClr val="001E0E"/>
                </a:solidFill>
                <a:cs typeface="Times New Roman" pitchFamily="18" charset="0"/>
              </a:rPr>
              <a:t>ر</a:t>
            </a:r>
            <a:r>
              <a:rPr lang="ar-EG" sz="6600" b="1" dirty="0">
                <a:solidFill>
                  <a:srgbClr val="001E0E"/>
                </a:solidFill>
                <a:cs typeface="Times New Roman" pitchFamily="18" charset="0"/>
              </a:rPr>
              <a:t>ُّ</a:t>
            </a:r>
            <a:r>
              <a:rPr lang="ar-BH" sz="6600" b="1" dirty="0">
                <a:solidFill>
                  <a:srgbClr val="001E0E"/>
                </a:solidFill>
                <a:cs typeface="Times New Roman" pitchFamily="18" charset="0"/>
              </a:rPr>
              <a:t> بال</a:t>
            </a:r>
            <a:r>
              <a:rPr lang="ar-EG" sz="6600" b="1" dirty="0">
                <a:solidFill>
                  <a:srgbClr val="001E0E"/>
                </a:solidFill>
                <a:cs typeface="Times New Roman" pitchFamily="18" charset="0"/>
              </a:rPr>
              <a:t>ـــ</a:t>
            </a:r>
            <a:r>
              <a:rPr lang="ar-BH" sz="6600" b="1" dirty="0">
                <a:solidFill>
                  <a:srgbClr val="001E0E"/>
                </a:solidFill>
                <a:cs typeface="Times New Roman" pitchFamily="18" charset="0"/>
              </a:rPr>
              <a:t>ذنب</a:t>
            </a:r>
            <a:r>
              <a:rPr lang="ar-EG" sz="6600" b="1" dirty="0">
                <a:solidFill>
                  <a:srgbClr val="001E0E"/>
                </a:solidFill>
                <a:cs typeface="Times New Roman" pitchFamily="18" charset="0"/>
              </a:rPr>
              <a:t>ِ</a:t>
            </a:r>
            <a:r>
              <a:rPr lang="ar-BH" sz="6600" b="1" dirty="0">
                <a:solidFill>
                  <a:srgbClr val="001E0E"/>
                </a:solidFill>
                <a:cs typeface="Times New Roman" pitchFamily="18" charset="0"/>
              </a:rPr>
              <a:t>     آتي ف</a:t>
            </a:r>
            <a:r>
              <a:rPr lang="ar-EG" sz="6600" b="1" dirty="0">
                <a:solidFill>
                  <a:srgbClr val="001E0E"/>
                </a:solidFill>
                <a:cs typeface="Times New Roman" pitchFamily="18" charset="0"/>
              </a:rPr>
              <a:t>ـ</a:t>
            </a:r>
            <a:r>
              <a:rPr lang="ar-BH" sz="6600" b="1" dirty="0">
                <a:solidFill>
                  <a:srgbClr val="001E0E"/>
                </a:solidFill>
                <a:cs typeface="Times New Roman" pitchFamily="18" charset="0"/>
              </a:rPr>
              <a:t>ترعاني</a:t>
            </a:r>
            <a:endParaRPr lang="en-US" sz="6600" b="1" dirty="0">
              <a:solidFill>
                <a:srgbClr val="001E0E"/>
              </a:solidFill>
              <a:cs typeface="Times New Roman" pitchFamily="18" charset="0"/>
            </a:endParaRPr>
          </a:p>
          <a:p>
            <a:pPr algn="ctr">
              <a:defRPr/>
            </a:pPr>
            <a:r>
              <a:rPr lang="ar-EG" sz="6600" b="1" dirty="0">
                <a:solidFill>
                  <a:srgbClr val="001E0E"/>
                </a:solidFill>
                <a:cs typeface="Times New Roman" pitchFamily="18" charset="0"/>
              </a:rPr>
              <a:t>أقـــومُ</a:t>
            </a:r>
            <a:r>
              <a:rPr lang="ar-BH" sz="6600" b="1" dirty="0">
                <a:solidFill>
                  <a:srgbClr val="001E0E"/>
                </a:solidFill>
                <a:cs typeface="Times New Roman" pitchFamily="18" charset="0"/>
              </a:rPr>
              <a:t> أرج</a:t>
            </a:r>
            <a:r>
              <a:rPr lang="ar-EG" sz="6600" b="1" dirty="0">
                <a:solidFill>
                  <a:srgbClr val="001E0E"/>
                </a:solidFill>
                <a:cs typeface="Times New Roman" pitchFamily="18" charset="0"/>
              </a:rPr>
              <a:t>ــ</a:t>
            </a:r>
            <a:r>
              <a:rPr lang="ar-BH" sz="6600" b="1" dirty="0">
                <a:solidFill>
                  <a:srgbClr val="001E0E"/>
                </a:solidFill>
                <a:cs typeface="Times New Roman" pitchFamily="18" charset="0"/>
              </a:rPr>
              <a:t>ع</a:t>
            </a:r>
            <a:r>
              <a:rPr lang="ar-EG" sz="6600" b="1" dirty="0">
                <a:solidFill>
                  <a:srgbClr val="001E0E"/>
                </a:solidFill>
                <a:cs typeface="Times New Roman" pitchFamily="18" charset="0"/>
              </a:rPr>
              <a:t>ُ</a:t>
            </a:r>
            <a:r>
              <a:rPr lang="ar-BH" sz="6600" b="1" dirty="0">
                <a:solidFill>
                  <a:srgbClr val="001E0E"/>
                </a:solidFill>
                <a:cs typeface="Times New Roman" pitchFamily="18" charset="0"/>
              </a:rPr>
              <a:t>  </a:t>
            </a:r>
            <a:r>
              <a:rPr lang="ar-EG" sz="6600" b="1" dirty="0">
                <a:solidFill>
                  <a:srgbClr val="001E0E"/>
                </a:solidFill>
                <a:cs typeface="Times New Roman" pitchFamily="18" charset="0"/>
              </a:rPr>
              <a:t> </a:t>
            </a:r>
            <a:r>
              <a:rPr lang="ar-BH" sz="6600" b="1" dirty="0">
                <a:solidFill>
                  <a:srgbClr val="001E0E"/>
                </a:solidFill>
                <a:cs typeface="Times New Roman" pitchFamily="18" charset="0"/>
              </a:rPr>
              <a:t>  لحبّ</a:t>
            </a:r>
            <a:r>
              <a:rPr lang="ar-EG" sz="6600" b="1" dirty="0">
                <a:solidFill>
                  <a:srgbClr val="001E0E"/>
                </a:solidFill>
                <a:cs typeface="Times New Roman" pitchFamily="18" charset="0"/>
              </a:rPr>
              <a:t>ِ</a:t>
            </a:r>
            <a:r>
              <a:rPr lang="ar-BH" sz="6600" b="1" dirty="0">
                <a:solidFill>
                  <a:srgbClr val="001E0E"/>
                </a:solidFill>
                <a:cs typeface="Times New Roman" pitchFamily="18" charset="0"/>
              </a:rPr>
              <a:t>ـك الع</a:t>
            </a:r>
            <a:r>
              <a:rPr lang="ar-EG" sz="6600" b="1" dirty="0">
                <a:solidFill>
                  <a:srgbClr val="001E0E"/>
                </a:solidFill>
                <a:cs typeface="Times New Roman" pitchFamily="18" charset="0"/>
              </a:rPr>
              <a:t>ـ</a:t>
            </a:r>
            <a:r>
              <a:rPr lang="ar-BH" sz="6600" b="1" dirty="0" err="1">
                <a:solidFill>
                  <a:srgbClr val="001E0E"/>
                </a:solidFill>
                <a:cs typeface="Times New Roman" pitchFamily="18" charset="0"/>
              </a:rPr>
              <a:t>ظيم</a:t>
            </a:r>
            <a:r>
              <a:rPr lang="ar-EG" sz="6600" b="1" dirty="0">
                <a:solidFill>
                  <a:srgbClr val="001E0E"/>
                </a:solidFill>
                <a:cs typeface="Times New Roman" pitchFamily="18" charset="0"/>
              </a:rPr>
              <a:t>ْ</a:t>
            </a:r>
            <a:endParaRPr lang="en-US" sz="6600" b="1" dirty="0">
              <a:solidFill>
                <a:srgbClr val="001E0E"/>
              </a:solidFill>
              <a:cs typeface="Times New Roman" pitchFamily="18" charset="0"/>
            </a:endParaRPr>
          </a:p>
          <a:p>
            <a:pPr algn="ctr">
              <a:defRPr/>
            </a:pPr>
            <a:r>
              <a:rPr lang="ar-BH" sz="6600" b="1" dirty="0">
                <a:solidFill>
                  <a:srgbClr val="001E0E"/>
                </a:solidFill>
                <a:cs typeface="Times New Roman" pitchFamily="18" charset="0"/>
              </a:rPr>
              <a:t>فتفرح</a:t>
            </a:r>
            <a:r>
              <a:rPr lang="ar-EG" sz="6600" b="1" dirty="0">
                <a:solidFill>
                  <a:srgbClr val="001E0E"/>
                </a:solidFill>
                <a:cs typeface="Times New Roman" pitchFamily="18" charset="0"/>
              </a:rPr>
              <a:t>ُ</a:t>
            </a:r>
            <a:r>
              <a:rPr lang="ar-BH" sz="6600" b="1" dirty="0">
                <a:solidFill>
                  <a:srgbClr val="001E0E"/>
                </a:solidFill>
                <a:cs typeface="Times New Roman" pitchFamily="18" charset="0"/>
              </a:rPr>
              <a:t> الس</a:t>
            </a:r>
            <a:r>
              <a:rPr lang="ar-EG" sz="6600" b="1" dirty="0">
                <a:solidFill>
                  <a:srgbClr val="001E0E"/>
                </a:solidFill>
                <a:cs typeface="Times New Roman" pitchFamily="18" charset="0"/>
              </a:rPr>
              <a:t>ــ</a:t>
            </a:r>
            <a:r>
              <a:rPr lang="ar-BH" sz="6600" b="1" dirty="0">
                <a:solidFill>
                  <a:srgbClr val="001E0E"/>
                </a:solidFill>
                <a:cs typeface="Times New Roman" pitchFamily="18" charset="0"/>
              </a:rPr>
              <a:t>ما </a:t>
            </a:r>
            <a:r>
              <a:rPr lang="ar-EG" sz="6600" b="1" dirty="0">
                <a:solidFill>
                  <a:srgbClr val="001E0E"/>
                </a:solidFill>
                <a:cs typeface="Times New Roman" pitchFamily="18" charset="0"/>
              </a:rPr>
              <a:t>  </a:t>
            </a:r>
            <a:r>
              <a:rPr lang="ar-BH" sz="6600" b="1" dirty="0">
                <a:solidFill>
                  <a:srgbClr val="001E0E"/>
                </a:solidFill>
                <a:cs typeface="Times New Roman" pitchFamily="18" charset="0"/>
              </a:rPr>
              <a:t>  بع</a:t>
            </a:r>
            <a:r>
              <a:rPr lang="ar-EG" sz="6600" b="1" dirty="0">
                <a:solidFill>
                  <a:srgbClr val="001E0E"/>
                </a:solidFill>
                <a:cs typeface="Times New Roman" pitchFamily="18" charset="0"/>
              </a:rPr>
              <a:t>ـ</a:t>
            </a:r>
            <a:r>
              <a:rPr lang="ar-BH" sz="6600" b="1" dirty="0">
                <a:solidFill>
                  <a:srgbClr val="001E0E"/>
                </a:solidFill>
                <a:cs typeface="Times New Roman" pitchFamily="18" charset="0"/>
              </a:rPr>
              <a:t>ـودة</a:t>
            </a:r>
            <a:r>
              <a:rPr lang="ar-EG" sz="6600" b="1" dirty="0">
                <a:solidFill>
                  <a:srgbClr val="001E0E"/>
                </a:solidFill>
                <a:cs typeface="Times New Roman" pitchFamily="18" charset="0"/>
              </a:rPr>
              <a:t>ِ </a:t>
            </a:r>
            <a:r>
              <a:rPr lang="ar-BH" sz="6600" b="1" dirty="0" err="1">
                <a:solidFill>
                  <a:srgbClr val="001E0E"/>
                </a:solidFill>
                <a:cs typeface="Times New Roman" pitchFamily="18" charset="0"/>
              </a:rPr>
              <a:t>الأثي</a:t>
            </a:r>
            <a:r>
              <a:rPr lang="ar-EG" sz="6600" b="1" dirty="0">
                <a:solidFill>
                  <a:srgbClr val="001E0E"/>
                </a:solidFill>
                <a:cs typeface="Times New Roman" pitchFamily="18" charset="0"/>
              </a:rPr>
              <a:t>ـ</a:t>
            </a:r>
            <a:r>
              <a:rPr lang="ar-BH" sz="6600" b="1" dirty="0">
                <a:solidFill>
                  <a:srgbClr val="001E0E"/>
                </a:solidFill>
                <a:cs typeface="Times New Roman" pitchFamily="18" charset="0"/>
              </a:rPr>
              <a:t>م</a:t>
            </a:r>
            <a:r>
              <a:rPr lang="ar-EG" sz="6600" b="1" dirty="0">
                <a:solidFill>
                  <a:srgbClr val="001E0E"/>
                </a:solidFill>
                <a:cs typeface="Times New Roman" pitchFamily="18" charset="0"/>
              </a:rPr>
              <a:t>ْ</a:t>
            </a:r>
            <a:endParaRPr lang="en-US" sz="6600" b="1" dirty="0">
              <a:solidFill>
                <a:srgbClr val="001E0E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380464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ar-EG" altLang="en-US" sz="8000" b="1" dirty="0">
              <a:solidFill>
                <a:srgbClr val="00582A"/>
              </a:solidFill>
            </a:endParaRPr>
          </a:p>
          <a:p>
            <a:pPr algn="ctr"/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أعـــود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ُ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BH" altLang="en-US" sz="8000" b="1" dirty="0" err="1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بـا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ـك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ـ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ِّ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ar-EG" altLang="en-US" sz="8000" b="1" dirty="0">
              <a:solidFill>
                <a:srgbClr val="0058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إلــيــك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ــ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ربــي</a:t>
            </a:r>
            <a:endParaRPr lang="en-US" altLang="en-US" sz="8000" b="1" dirty="0">
              <a:solidFill>
                <a:srgbClr val="0058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أنت ا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ذي يش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  </a:t>
            </a:r>
            <a:endParaRPr lang="ar-EG" altLang="en-US" sz="8000" b="1" dirty="0">
              <a:solidFill>
                <a:srgbClr val="0058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مـواجع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لـقـل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ـب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endParaRPr lang="en-US" altLang="en-US" sz="8000" b="1" dirty="0">
              <a:solidFill>
                <a:srgbClr val="0058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31423"/>
            <a:ext cx="998219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ar-EG" sz="6200" b="1" dirty="0">
              <a:solidFill>
                <a:srgbClr val="001E0E"/>
              </a:solidFill>
            </a:endParaRPr>
          </a:p>
          <a:p>
            <a:pPr algn="ctr">
              <a:defRPr/>
            </a:pPr>
            <a:r>
              <a:rPr lang="ar-BH" sz="6200" b="1" dirty="0">
                <a:solidFill>
                  <a:srgbClr val="001E0E"/>
                </a:solidFill>
              </a:rPr>
              <a:t>أ</a:t>
            </a:r>
            <a:r>
              <a:rPr lang="ar-EG" sz="6200" b="1" dirty="0">
                <a:solidFill>
                  <a:srgbClr val="001E0E"/>
                </a:solidFill>
              </a:rPr>
              <a:t>ُ</a:t>
            </a:r>
            <a:r>
              <a:rPr lang="ar-BH" sz="6200" b="1" dirty="0">
                <a:solidFill>
                  <a:srgbClr val="001E0E"/>
                </a:solidFill>
              </a:rPr>
              <a:t>دخ</a:t>
            </a:r>
            <a:r>
              <a:rPr lang="ar-EG" sz="6200" b="1" dirty="0">
                <a:solidFill>
                  <a:srgbClr val="001E0E"/>
                </a:solidFill>
              </a:rPr>
              <a:t>ُـ</a:t>
            </a:r>
            <a:r>
              <a:rPr lang="ar-BH" sz="6200" b="1" dirty="0">
                <a:solidFill>
                  <a:srgbClr val="001E0E"/>
                </a:solidFill>
              </a:rPr>
              <a:t>ل</a:t>
            </a:r>
            <a:r>
              <a:rPr lang="ar-EG" sz="6200" b="1" dirty="0">
                <a:solidFill>
                  <a:srgbClr val="001E0E"/>
                </a:solidFill>
              </a:rPr>
              <a:t>ْ</a:t>
            </a:r>
            <a:r>
              <a:rPr lang="ar-BH" sz="6200" b="1" dirty="0">
                <a:solidFill>
                  <a:srgbClr val="001E0E"/>
                </a:solidFill>
              </a:rPr>
              <a:t> الى ق</a:t>
            </a:r>
            <a:r>
              <a:rPr lang="ar-EG" sz="6200" b="1" dirty="0">
                <a:solidFill>
                  <a:srgbClr val="001E0E"/>
                </a:solidFill>
              </a:rPr>
              <a:t>ـ</a:t>
            </a:r>
            <a:r>
              <a:rPr lang="ar-BH" sz="6200" b="1" dirty="0">
                <a:solidFill>
                  <a:srgbClr val="001E0E"/>
                </a:solidFill>
              </a:rPr>
              <a:t>لبي </a:t>
            </a:r>
            <a:r>
              <a:rPr lang="ar-EG" sz="6200" b="1" dirty="0">
                <a:solidFill>
                  <a:srgbClr val="001E0E"/>
                </a:solidFill>
              </a:rPr>
              <a:t> </a:t>
            </a:r>
            <a:r>
              <a:rPr lang="ar-BH" sz="6200" b="1" dirty="0">
                <a:solidFill>
                  <a:srgbClr val="001E0E"/>
                </a:solidFill>
              </a:rPr>
              <a:t> فأنت</a:t>
            </a:r>
            <a:r>
              <a:rPr lang="ar-EG" sz="6200" b="1" dirty="0">
                <a:solidFill>
                  <a:srgbClr val="001E0E"/>
                </a:solidFill>
              </a:rPr>
              <a:t>َ</a:t>
            </a:r>
            <a:r>
              <a:rPr lang="ar-BH" sz="6200" b="1" dirty="0">
                <a:solidFill>
                  <a:srgbClr val="001E0E"/>
                </a:solidFill>
              </a:rPr>
              <a:t> لي خيري</a:t>
            </a:r>
            <a:endParaRPr lang="en-US" sz="6200" b="1" dirty="0">
              <a:solidFill>
                <a:srgbClr val="001E0E"/>
              </a:solidFill>
            </a:endParaRPr>
          </a:p>
          <a:p>
            <a:pPr algn="ctr">
              <a:defRPr/>
            </a:pPr>
            <a:r>
              <a:rPr lang="ar-BH" sz="6200" b="1" dirty="0">
                <a:solidFill>
                  <a:srgbClr val="001E0E"/>
                </a:solidFill>
              </a:rPr>
              <a:t>أرتاح</a:t>
            </a:r>
            <a:r>
              <a:rPr lang="ar-EG" sz="6200" b="1" dirty="0">
                <a:solidFill>
                  <a:srgbClr val="001E0E"/>
                </a:solidFill>
              </a:rPr>
              <a:t>ُ</a:t>
            </a:r>
            <a:r>
              <a:rPr lang="ar-BH" sz="6200" b="1" dirty="0">
                <a:solidFill>
                  <a:srgbClr val="001E0E"/>
                </a:solidFill>
              </a:rPr>
              <a:t> في رحب</a:t>
            </a:r>
            <a:r>
              <a:rPr lang="ar-EG" sz="6200" b="1" dirty="0">
                <a:solidFill>
                  <a:srgbClr val="001E0E"/>
                </a:solidFill>
              </a:rPr>
              <a:t>ِ</a:t>
            </a:r>
            <a:r>
              <a:rPr lang="ar-BH" sz="6200" b="1" dirty="0">
                <a:solidFill>
                  <a:srgbClr val="001E0E"/>
                </a:solidFill>
              </a:rPr>
              <a:t>ك</a:t>
            </a:r>
            <a:r>
              <a:rPr lang="ar-EG" sz="6200" b="1" dirty="0">
                <a:solidFill>
                  <a:srgbClr val="001E0E"/>
                </a:solidFill>
              </a:rPr>
              <a:t>ْ</a:t>
            </a:r>
            <a:r>
              <a:rPr lang="ar-BH" sz="6200" b="1" dirty="0">
                <a:solidFill>
                  <a:srgbClr val="001E0E"/>
                </a:solidFill>
              </a:rPr>
              <a:t> </a:t>
            </a:r>
            <a:r>
              <a:rPr lang="ar-EG" sz="6200" b="1" dirty="0">
                <a:solidFill>
                  <a:srgbClr val="001E0E"/>
                </a:solidFill>
              </a:rPr>
              <a:t> </a:t>
            </a:r>
            <a:r>
              <a:rPr lang="ar-BH" sz="6200" b="1" dirty="0">
                <a:solidFill>
                  <a:srgbClr val="001E0E"/>
                </a:solidFill>
              </a:rPr>
              <a:t>وينتشي</a:t>
            </a:r>
            <a:r>
              <a:rPr lang="ar-EG" sz="6200" b="1" dirty="0">
                <a:solidFill>
                  <a:srgbClr val="001E0E"/>
                </a:solidFill>
              </a:rPr>
              <a:t> </a:t>
            </a:r>
            <a:r>
              <a:rPr lang="ar-BH" sz="6200" b="1" dirty="0">
                <a:solidFill>
                  <a:srgbClr val="001E0E"/>
                </a:solidFill>
              </a:rPr>
              <a:t>عمري</a:t>
            </a:r>
            <a:r>
              <a:rPr lang="ar-EG" sz="6200" b="1" dirty="0">
                <a:solidFill>
                  <a:srgbClr val="001E0E"/>
                </a:solidFill>
              </a:rPr>
              <a:t> </a:t>
            </a:r>
            <a:r>
              <a:rPr lang="ar-BH" sz="6200" b="1" dirty="0" err="1">
                <a:solidFill>
                  <a:srgbClr val="001E0E"/>
                </a:solidFill>
              </a:rPr>
              <a:t>وأ</a:t>
            </a:r>
            <a:r>
              <a:rPr lang="ar-EG" sz="6200" b="1" dirty="0">
                <a:solidFill>
                  <a:srgbClr val="001E0E"/>
                </a:solidFill>
              </a:rPr>
              <a:t>ُ</a:t>
            </a:r>
            <a:r>
              <a:rPr lang="ar-BH" sz="6200" b="1" dirty="0">
                <a:solidFill>
                  <a:srgbClr val="001E0E"/>
                </a:solidFill>
              </a:rPr>
              <a:t>دخل</a:t>
            </a:r>
            <a:r>
              <a:rPr lang="ar-EG" sz="6200" b="1" dirty="0">
                <a:solidFill>
                  <a:srgbClr val="001E0E"/>
                </a:solidFill>
              </a:rPr>
              <a:t>ْ</a:t>
            </a:r>
            <a:r>
              <a:rPr lang="ar-BH" sz="6200" b="1" dirty="0">
                <a:solidFill>
                  <a:srgbClr val="001E0E"/>
                </a:solidFill>
              </a:rPr>
              <a:t> الى نفسي</a:t>
            </a:r>
            <a:r>
              <a:rPr lang="ar-EG" sz="6200" b="1" dirty="0">
                <a:solidFill>
                  <a:srgbClr val="001E0E"/>
                </a:solidFill>
              </a:rPr>
              <a:t> </a:t>
            </a:r>
            <a:r>
              <a:rPr lang="ar-BH" sz="6200" b="1" dirty="0" err="1">
                <a:solidFill>
                  <a:srgbClr val="001E0E"/>
                </a:solidFill>
              </a:rPr>
              <a:t>إغ</a:t>
            </a:r>
            <a:r>
              <a:rPr lang="ar-EG" sz="6200" b="1" dirty="0">
                <a:solidFill>
                  <a:srgbClr val="001E0E"/>
                </a:solidFill>
              </a:rPr>
              <a:t>ـ</a:t>
            </a:r>
            <a:r>
              <a:rPr lang="ar-BH" sz="6200" b="1" dirty="0">
                <a:solidFill>
                  <a:srgbClr val="001E0E"/>
                </a:solidFill>
              </a:rPr>
              <a:t>ف</a:t>
            </a:r>
            <a:r>
              <a:rPr lang="ar-EG" sz="6200" b="1" dirty="0">
                <a:solidFill>
                  <a:srgbClr val="001E0E"/>
                </a:solidFill>
              </a:rPr>
              <a:t>ِـ</a:t>
            </a:r>
            <a:r>
              <a:rPr lang="ar-BH" sz="6200" b="1" dirty="0">
                <a:solidFill>
                  <a:srgbClr val="001E0E"/>
                </a:solidFill>
              </a:rPr>
              <a:t>ر</a:t>
            </a:r>
            <a:r>
              <a:rPr lang="ar-EG" sz="6200" b="1" dirty="0">
                <a:solidFill>
                  <a:srgbClr val="001E0E"/>
                </a:solidFill>
              </a:rPr>
              <a:t>ْ </a:t>
            </a:r>
            <a:r>
              <a:rPr lang="ar-BH" sz="6200" b="1" dirty="0">
                <a:solidFill>
                  <a:srgbClr val="001E0E"/>
                </a:solidFill>
              </a:rPr>
              <a:t>خ</a:t>
            </a:r>
            <a:r>
              <a:rPr lang="ar-EG" sz="6200" b="1" dirty="0">
                <a:solidFill>
                  <a:srgbClr val="001E0E"/>
                </a:solidFill>
              </a:rPr>
              <a:t>ـ</a:t>
            </a:r>
            <a:r>
              <a:rPr lang="ar-BH" sz="6200" b="1" dirty="0" err="1">
                <a:solidFill>
                  <a:srgbClr val="001E0E"/>
                </a:solidFill>
              </a:rPr>
              <a:t>طاياها</a:t>
            </a:r>
            <a:endParaRPr lang="en-US" sz="6200" b="1" dirty="0">
              <a:solidFill>
                <a:srgbClr val="001E0E"/>
              </a:solidFill>
            </a:endParaRPr>
          </a:p>
          <a:p>
            <a:pPr algn="ctr">
              <a:defRPr/>
            </a:pPr>
            <a:r>
              <a:rPr lang="ar-BH" sz="6200" b="1" dirty="0">
                <a:solidFill>
                  <a:srgbClr val="001E0E"/>
                </a:solidFill>
              </a:rPr>
              <a:t>فج</a:t>
            </a:r>
            <a:r>
              <a:rPr lang="ar-EG" sz="6200" b="1" dirty="0">
                <a:solidFill>
                  <a:srgbClr val="001E0E"/>
                </a:solidFill>
              </a:rPr>
              <a:t>ُ</a:t>
            </a:r>
            <a:r>
              <a:rPr lang="ar-BH" sz="6200" b="1" dirty="0">
                <a:solidFill>
                  <a:srgbClr val="001E0E"/>
                </a:solidFill>
              </a:rPr>
              <a:t>رح</a:t>
            </a:r>
            <a:r>
              <a:rPr lang="ar-EG" sz="6200" b="1" dirty="0">
                <a:solidFill>
                  <a:srgbClr val="001E0E"/>
                </a:solidFill>
              </a:rPr>
              <a:t>ُ</a:t>
            </a:r>
            <a:r>
              <a:rPr lang="ar-BH" sz="6200" b="1" dirty="0">
                <a:solidFill>
                  <a:srgbClr val="001E0E"/>
                </a:solidFill>
              </a:rPr>
              <a:t>ها الدامي </a:t>
            </a:r>
            <a:r>
              <a:rPr lang="ar-EG" sz="6200" b="1" dirty="0">
                <a:solidFill>
                  <a:srgbClr val="001E0E"/>
                </a:solidFill>
              </a:rPr>
              <a:t> </a:t>
            </a:r>
            <a:r>
              <a:rPr lang="ar-BH" sz="6200" b="1" dirty="0">
                <a:solidFill>
                  <a:srgbClr val="001E0E"/>
                </a:solidFill>
              </a:rPr>
              <a:t>ي</a:t>
            </a:r>
            <a:r>
              <a:rPr lang="ar-EG" sz="6200" b="1" dirty="0">
                <a:solidFill>
                  <a:srgbClr val="001E0E"/>
                </a:solidFill>
              </a:rPr>
              <a:t>ــ</a:t>
            </a:r>
            <a:r>
              <a:rPr lang="ar-BH" sz="6200" b="1" dirty="0">
                <a:solidFill>
                  <a:srgbClr val="001E0E"/>
                </a:solidFill>
              </a:rPr>
              <a:t>زي</a:t>
            </a:r>
            <a:r>
              <a:rPr lang="ar-EG" sz="6200" b="1" dirty="0">
                <a:solidFill>
                  <a:srgbClr val="001E0E"/>
                </a:solidFill>
              </a:rPr>
              <a:t>ــ</a:t>
            </a:r>
            <a:r>
              <a:rPr lang="ar-BH" sz="6200" b="1" dirty="0">
                <a:solidFill>
                  <a:srgbClr val="001E0E"/>
                </a:solidFill>
              </a:rPr>
              <a:t>د</a:t>
            </a:r>
            <a:r>
              <a:rPr lang="ar-EG" sz="6200" b="1" dirty="0">
                <a:solidFill>
                  <a:srgbClr val="001E0E"/>
                </a:solidFill>
              </a:rPr>
              <a:t>ُ</a:t>
            </a:r>
            <a:r>
              <a:rPr lang="ar-BH" sz="6200" b="1" dirty="0">
                <a:solidFill>
                  <a:srgbClr val="001E0E"/>
                </a:solidFill>
              </a:rPr>
              <a:t> بل</a:t>
            </a:r>
            <a:r>
              <a:rPr lang="ar-EG" sz="6200" b="1" dirty="0">
                <a:solidFill>
                  <a:srgbClr val="001E0E"/>
                </a:solidFill>
              </a:rPr>
              <a:t>ـ</a:t>
            </a:r>
            <a:r>
              <a:rPr lang="ar-BH" sz="6200" b="1" dirty="0">
                <a:solidFill>
                  <a:srgbClr val="001E0E"/>
                </a:solidFill>
              </a:rPr>
              <a:t>واه</a:t>
            </a:r>
            <a:r>
              <a:rPr lang="ar-EG" sz="6200" b="1" dirty="0">
                <a:solidFill>
                  <a:srgbClr val="001E0E"/>
                </a:solidFill>
              </a:rPr>
              <a:t>ـ</a:t>
            </a:r>
            <a:r>
              <a:rPr lang="ar-BH" sz="6200" b="1" dirty="0">
                <a:solidFill>
                  <a:srgbClr val="001E0E"/>
                </a:solidFill>
              </a:rPr>
              <a:t>ا</a:t>
            </a:r>
            <a:endParaRPr lang="ar-EG" sz="6200" b="1" dirty="0">
              <a:solidFill>
                <a:srgbClr val="001E0E"/>
              </a:solidFill>
              <a:cs typeface="Times New Roman" pitchFamily="18" charset="0"/>
            </a:endParaRPr>
          </a:p>
          <a:p>
            <a:pPr algn="ctr">
              <a:defRPr/>
            </a:pPr>
            <a:endParaRPr lang="en-US" sz="6200" b="1" dirty="0">
              <a:solidFill>
                <a:srgbClr val="001E0E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045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5334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ar-EG" altLang="en-US" sz="8000" b="1" dirty="0">
              <a:solidFill>
                <a:srgbClr val="00582A"/>
              </a:solidFill>
            </a:endParaRPr>
          </a:p>
          <a:p>
            <a:pPr algn="ctr"/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أعـــود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ُ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BH" altLang="en-US" sz="8000" b="1" dirty="0" err="1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بـا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ـك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ـ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ِّ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ar-EG" altLang="en-US" sz="8000" b="1" dirty="0">
              <a:solidFill>
                <a:srgbClr val="0058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إلــيــك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ــ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ربــي</a:t>
            </a:r>
            <a:endParaRPr lang="en-US" altLang="en-US" sz="8000" b="1" dirty="0">
              <a:solidFill>
                <a:srgbClr val="0058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أنت ا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ذي يش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  </a:t>
            </a:r>
            <a:endParaRPr lang="ar-EG" altLang="en-US" sz="8000" b="1" dirty="0">
              <a:solidFill>
                <a:srgbClr val="0058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مـواجع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لـقـل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ـب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endParaRPr lang="en-US" altLang="en-US" sz="8000" b="1" dirty="0">
              <a:solidFill>
                <a:srgbClr val="0058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210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71130"/>
            <a:ext cx="9982199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ar-EG" sz="6200" b="1" dirty="0">
              <a:solidFill>
                <a:srgbClr val="001E0E"/>
              </a:solidFill>
            </a:endParaRPr>
          </a:p>
          <a:p>
            <a:pPr algn="ctr">
              <a:defRPr/>
            </a:pPr>
            <a:r>
              <a:rPr lang="ar-BH" sz="6200" b="1" dirty="0">
                <a:solidFill>
                  <a:srgbClr val="001E0E"/>
                </a:solidFill>
              </a:rPr>
              <a:t>أ</a:t>
            </a:r>
            <a:r>
              <a:rPr lang="ar-EG" sz="6200" b="1" dirty="0">
                <a:solidFill>
                  <a:srgbClr val="001E0E"/>
                </a:solidFill>
              </a:rPr>
              <a:t>ُ</a:t>
            </a:r>
            <a:r>
              <a:rPr lang="ar-BH" sz="6200" b="1" dirty="0">
                <a:solidFill>
                  <a:srgbClr val="001E0E"/>
                </a:solidFill>
              </a:rPr>
              <a:t>دخـل</a:t>
            </a:r>
            <a:r>
              <a:rPr lang="ar-EG" sz="6200" b="1" dirty="0">
                <a:solidFill>
                  <a:srgbClr val="001E0E"/>
                </a:solidFill>
              </a:rPr>
              <a:t>ْ</a:t>
            </a:r>
            <a:r>
              <a:rPr lang="ar-BH" sz="6200" b="1" dirty="0">
                <a:solidFill>
                  <a:srgbClr val="001E0E"/>
                </a:solidFill>
              </a:rPr>
              <a:t> الى عقلي</a:t>
            </a:r>
            <a:r>
              <a:rPr lang="ar-EG" sz="6200" b="1" dirty="0">
                <a:solidFill>
                  <a:srgbClr val="001E0E"/>
                </a:solidFill>
              </a:rPr>
              <a:t>  </a:t>
            </a:r>
            <a:r>
              <a:rPr lang="ar-BH" sz="6200" b="1" dirty="0">
                <a:solidFill>
                  <a:srgbClr val="001E0E"/>
                </a:solidFill>
              </a:rPr>
              <a:t> غيّ</a:t>
            </a:r>
            <a:r>
              <a:rPr lang="ar-EG" sz="6200" b="1" dirty="0">
                <a:solidFill>
                  <a:srgbClr val="001E0E"/>
                </a:solidFill>
              </a:rPr>
              <a:t>ِ</a:t>
            </a:r>
            <a:r>
              <a:rPr lang="ar-BH" sz="6200" b="1" dirty="0">
                <a:solidFill>
                  <a:srgbClr val="001E0E"/>
                </a:solidFill>
              </a:rPr>
              <a:t>ر</a:t>
            </a:r>
            <a:r>
              <a:rPr lang="ar-EG" sz="6200" b="1" dirty="0">
                <a:solidFill>
                  <a:srgbClr val="001E0E"/>
                </a:solidFill>
              </a:rPr>
              <a:t>ْ</a:t>
            </a:r>
            <a:r>
              <a:rPr lang="ar-BH" sz="6200" b="1" dirty="0">
                <a:solidFill>
                  <a:srgbClr val="001E0E"/>
                </a:solidFill>
              </a:rPr>
              <a:t> لي</a:t>
            </a:r>
            <a:r>
              <a:rPr lang="ar-EG" sz="6200" b="1" dirty="0">
                <a:solidFill>
                  <a:srgbClr val="001E0E"/>
                </a:solidFill>
              </a:rPr>
              <a:t>َ</a:t>
            </a:r>
            <a:r>
              <a:rPr lang="ar-BH" sz="6200" b="1" dirty="0">
                <a:solidFill>
                  <a:srgbClr val="001E0E"/>
                </a:solidFill>
              </a:rPr>
              <a:t> ال</a:t>
            </a:r>
            <a:r>
              <a:rPr lang="ar-EG" sz="6200" b="1" dirty="0">
                <a:solidFill>
                  <a:srgbClr val="001E0E"/>
                </a:solidFill>
              </a:rPr>
              <a:t>أفك</a:t>
            </a:r>
            <a:r>
              <a:rPr lang="ar-BH" sz="6200" b="1" dirty="0">
                <a:solidFill>
                  <a:srgbClr val="001E0E"/>
                </a:solidFill>
              </a:rPr>
              <a:t>ار</a:t>
            </a:r>
            <a:r>
              <a:rPr lang="ar-EG" sz="6200" b="1" dirty="0">
                <a:solidFill>
                  <a:srgbClr val="001E0E"/>
                </a:solidFill>
              </a:rPr>
              <a:t>ْ</a:t>
            </a:r>
            <a:endParaRPr lang="en-US" sz="6200" b="1" dirty="0">
              <a:solidFill>
                <a:srgbClr val="001E0E"/>
              </a:solidFill>
            </a:endParaRPr>
          </a:p>
          <a:p>
            <a:pPr algn="ctr">
              <a:defRPr/>
            </a:pPr>
            <a:r>
              <a:rPr lang="ar-BH" sz="6200" b="1" dirty="0">
                <a:solidFill>
                  <a:srgbClr val="001E0E"/>
                </a:solidFill>
              </a:rPr>
              <a:t>حتى ترى عيني </a:t>
            </a:r>
            <a:r>
              <a:rPr lang="ar-EG" sz="6200" b="1" dirty="0">
                <a:solidFill>
                  <a:srgbClr val="001E0E"/>
                </a:solidFill>
              </a:rPr>
              <a:t> </a:t>
            </a:r>
            <a:r>
              <a:rPr lang="ar-BH" sz="6200" b="1" dirty="0">
                <a:solidFill>
                  <a:srgbClr val="001E0E"/>
                </a:solidFill>
              </a:rPr>
              <a:t>وتحسن</a:t>
            </a:r>
            <a:r>
              <a:rPr lang="ar-EG" sz="6200" b="1" dirty="0">
                <a:solidFill>
                  <a:srgbClr val="001E0E"/>
                </a:solidFill>
              </a:rPr>
              <a:t>ُ </a:t>
            </a:r>
            <a:r>
              <a:rPr lang="ar-BH" sz="6200" b="1" dirty="0">
                <a:solidFill>
                  <a:srgbClr val="001E0E"/>
                </a:solidFill>
              </a:rPr>
              <a:t>ال</a:t>
            </a:r>
            <a:r>
              <a:rPr lang="ar-EG" sz="6200" b="1" dirty="0">
                <a:solidFill>
                  <a:srgbClr val="001E0E"/>
                </a:solidFill>
              </a:rPr>
              <a:t>إ</a:t>
            </a:r>
            <a:r>
              <a:rPr lang="ar-BH" sz="6200" b="1" dirty="0">
                <a:solidFill>
                  <a:srgbClr val="001E0E"/>
                </a:solidFill>
              </a:rPr>
              <a:t>بصار</a:t>
            </a:r>
            <a:r>
              <a:rPr lang="ar-EG" sz="6200" b="1" dirty="0">
                <a:solidFill>
                  <a:srgbClr val="001E0E"/>
                </a:solidFill>
              </a:rPr>
              <a:t>ْ</a:t>
            </a:r>
          </a:p>
          <a:p>
            <a:pPr algn="ctr">
              <a:defRPr/>
            </a:pPr>
            <a:r>
              <a:rPr lang="ar-BH" sz="6200" b="1" dirty="0" err="1">
                <a:solidFill>
                  <a:srgbClr val="001E0E"/>
                </a:solidFill>
              </a:rPr>
              <a:t>وأ</a:t>
            </a:r>
            <a:r>
              <a:rPr lang="ar-EG" sz="6200" b="1" dirty="0">
                <a:solidFill>
                  <a:srgbClr val="001E0E"/>
                </a:solidFill>
              </a:rPr>
              <a:t>ُ</a:t>
            </a:r>
            <a:r>
              <a:rPr lang="ar-BH" sz="6200" b="1" dirty="0">
                <a:solidFill>
                  <a:srgbClr val="001E0E"/>
                </a:solidFill>
              </a:rPr>
              <a:t>د</a:t>
            </a:r>
            <a:r>
              <a:rPr lang="ar-EG" sz="6200" b="1" dirty="0">
                <a:solidFill>
                  <a:srgbClr val="001E0E"/>
                </a:solidFill>
              </a:rPr>
              <a:t>خ</a:t>
            </a:r>
            <a:r>
              <a:rPr lang="ar-BH" sz="6200" b="1" dirty="0">
                <a:solidFill>
                  <a:srgbClr val="001E0E"/>
                </a:solidFill>
              </a:rPr>
              <a:t>ل</a:t>
            </a:r>
            <a:r>
              <a:rPr lang="ar-EG" sz="6200" b="1" dirty="0">
                <a:solidFill>
                  <a:srgbClr val="001E0E"/>
                </a:solidFill>
              </a:rPr>
              <a:t>ْ</a:t>
            </a:r>
            <a:r>
              <a:rPr lang="ar-BH" sz="6200" b="1" dirty="0">
                <a:solidFill>
                  <a:srgbClr val="001E0E"/>
                </a:solidFill>
              </a:rPr>
              <a:t> الى</a:t>
            </a:r>
            <a:r>
              <a:rPr lang="ar-EG" sz="6200" b="1" dirty="0">
                <a:solidFill>
                  <a:srgbClr val="001E0E"/>
                </a:solidFill>
              </a:rPr>
              <a:t> </a:t>
            </a:r>
            <a:r>
              <a:rPr lang="ar-BH" sz="6200" b="1" dirty="0">
                <a:solidFill>
                  <a:srgbClr val="001E0E"/>
                </a:solidFill>
              </a:rPr>
              <a:t>ع</a:t>
            </a:r>
            <a:r>
              <a:rPr lang="ar-EG" sz="6200" b="1" dirty="0">
                <a:solidFill>
                  <a:srgbClr val="001E0E"/>
                </a:solidFill>
              </a:rPr>
              <a:t>ُ</a:t>
            </a:r>
            <a:r>
              <a:rPr lang="ar-BH" sz="6200" b="1" dirty="0">
                <a:solidFill>
                  <a:srgbClr val="001E0E"/>
                </a:solidFill>
              </a:rPr>
              <a:t>مقي</a:t>
            </a:r>
            <a:r>
              <a:rPr lang="ar-EG" sz="6200" b="1" dirty="0">
                <a:solidFill>
                  <a:srgbClr val="001E0E"/>
                </a:solidFill>
              </a:rPr>
              <a:t> </a:t>
            </a:r>
            <a:r>
              <a:rPr lang="ar-BH" sz="6200" b="1" dirty="0">
                <a:solidFill>
                  <a:srgbClr val="001E0E"/>
                </a:solidFill>
              </a:rPr>
              <a:t> ول</a:t>
            </a:r>
            <a:r>
              <a:rPr lang="ar-EG" sz="6200" b="1" dirty="0">
                <a:solidFill>
                  <a:srgbClr val="001E0E"/>
                </a:solidFill>
              </a:rPr>
              <a:t>ـ</a:t>
            </a:r>
            <a:r>
              <a:rPr lang="ar-BH" sz="6200" b="1" dirty="0">
                <a:solidFill>
                  <a:srgbClr val="001E0E"/>
                </a:solidFill>
              </a:rPr>
              <a:t>ي</a:t>
            </a:r>
            <a:r>
              <a:rPr lang="ar-EG" sz="6200" b="1" dirty="0">
                <a:solidFill>
                  <a:srgbClr val="001E0E"/>
                </a:solidFill>
              </a:rPr>
              <a:t>ِ</a:t>
            </a:r>
            <a:r>
              <a:rPr lang="ar-BH" sz="6200" b="1" dirty="0">
                <a:solidFill>
                  <a:srgbClr val="001E0E"/>
                </a:solidFill>
              </a:rPr>
              <a:t>ّن الص</a:t>
            </a:r>
            <a:r>
              <a:rPr lang="ar-EG" sz="6200" b="1" dirty="0">
                <a:solidFill>
                  <a:srgbClr val="001E0E"/>
                </a:solidFill>
              </a:rPr>
              <a:t>ِ</a:t>
            </a:r>
            <a:r>
              <a:rPr lang="ar-BH" sz="6200" b="1" dirty="0">
                <a:solidFill>
                  <a:srgbClr val="001E0E"/>
                </a:solidFill>
              </a:rPr>
              <a:t>ع</a:t>
            </a:r>
            <a:r>
              <a:rPr lang="ar-EG" sz="6200" b="1" dirty="0">
                <a:solidFill>
                  <a:srgbClr val="001E0E"/>
                </a:solidFill>
              </a:rPr>
              <a:t>ـ</a:t>
            </a:r>
            <a:r>
              <a:rPr lang="ar-BH" sz="6200" b="1" dirty="0">
                <a:solidFill>
                  <a:srgbClr val="001E0E"/>
                </a:solidFill>
              </a:rPr>
              <a:t>اب</a:t>
            </a:r>
            <a:r>
              <a:rPr lang="ar-EG" sz="6200" b="1" dirty="0">
                <a:solidFill>
                  <a:srgbClr val="001E0E"/>
                </a:solidFill>
              </a:rPr>
              <a:t>ْ</a:t>
            </a:r>
            <a:endParaRPr lang="en-US" sz="6200" b="1" dirty="0">
              <a:solidFill>
                <a:srgbClr val="001E0E"/>
              </a:solidFill>
            </a:endParaRPr>
          </a:p>
          <a:p>
            <a:pPr algn="ctr">
              <a:defRPr/>
            </a:pPr>
            <a:r>
              <a:rPr lang="ar-BH" sz="6200" b="1" dirty="0">
                <a:solidFill>
                  <a:srgbClr val="001E0E"/>
                </a:solidFill>
              </a:rPr>
              <a:t>أسكـ</a:t>
            </a:r>
            <a:r>
              <a:rPr lang="ar-EG" sz="6200" b="1" dirty="0">
                <a:solidFill>
                  <a:srgbClr val="001E0E"/>
                </a:solidFill>
              </a:rPr>
              <a:t>ُ</a:t>
            </a:r>
            <a:r>
              <a:rPr lang="ar-BH" sz="6200" b="1" dirty="0">
                <a:solidFill>
                  <a:srgbClr val="001E0E"/>
                </a:solidFill>
              </a:rPr>
              <a:t>نه</a:t>
            </a:r>
            <a:r>
              <a:rPr lang="ar-EG" sz="6200" b="1" dirty="0">
                <a:solidFill>
                  <a:srgbClr val="001E0E"/>
                </a:solidFill>
              </a:rPr>
              <a:t>ُ</a:t>
            </a:r>
            <a:r>
              <a:rPr lang="ar-BH" sz="6200" b="1" dirty="0">
                <a:solidFill>
                  <a:srgbClr val="001E0E"/>
                </a:solidFill>
              </a:rPr>
              <a:t> يا ر</a:t>
            </a:r>
            <a:r>
              <a:rPr lang="ar-EG" sz="6200" b="1" dirty="0">
                <a:solidFill>
                  <a:srgbClr val="001E0E"/>
                </a:solidFill>
              </a:rPr>
              <a:t>ب</a:t>
            </a:r>
            <a:r>
              <a:rPr lang="ar-BH" sz="6200" b="1" dirty="0">
                <a:solidFill>
                  <a:srgbClr val="001E0E"/>
                </a:solidFill>
              </a:rPr>
              <a:t>ي</a:t>
            </a:r>
            <a:r>
              <a:rPr lang="ar-EG" sz="6200" b="1" dirty="0">
                <a:solidFill>
                  <a:srgbClr val="001E0E"/>
                </a:solidFill>
              </a:rPr>
              <a:t>  </a:t>
            </a:r>
            <a:r>
              <a:rPr lang="ar-BH" sz="6200" b="1" dirty="0">
                <a:solidFill>
                  <a:srgbClr val="001E0E"/>
                </a:solidFill>
              </a:rPr>
              <a:t> بالحب</a:t>
            </a:r>
            <a:r>
              <a:rPr lang="ar-EG" sz="6200" b="1" dirty="0">
                <a:solidFill>
                  <a:srgbClr val="001E0E"/>
                </a:solidFill>
              </a:rPr>
              <a:t>ِّ بالتِرح</a:t>
            </a:r>
            <a:r>
              <a:rPr lang="ar-BH" sz="6200" b="1" dirty="0">
                <a:solidFill>
                  <a:srgbClr val="001E0E"/>
                </a:solidFill>
              </a:rPr>
              <a:t>اب</a:t>
            </a:r>
            <a:r>
              <a:rPr lang="ar-EG" sz="6200" b="1" dirty="0">
                <a:solidFill>
                  <a:srgbClr val="001E0E"/>
                </a:solidFill>
              </a:rPr>
              <a:t>ْ</a:t>
            </a:r>
            <a:endParaRPr lang="en-US" sz="62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82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5334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ar-EG" altLang="en-US" sz="8000" b="1" dirty="0">
              <a:solidFill>
                <a:srgbClr val="00582A"/>
              </a:solidFill>
            </a:endParaRPr>
          </a:p>
          <a:p>
            <a:pPr algn="ctr"/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أعـــود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ُ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BH" altLang="en-US" sz="8000" b="1" dirty="0" err="1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بـا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ـك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ـ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ِّ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ar-EG" altLang="en-US" sz="8000" b="1" dirty="0">
              <a:solidFill>
                <a:srgbClr val="0058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إلــيــك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ــ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ربــي</a:t>
            </a:r>
            <a:endParaRPr lang="en-US" altLang="en-US" sz="8000" b="1" dirty="0">
              <a:solidFill>
                <a:srgbClr val="0058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أنت ا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ذي يش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  </a:t>
            </a:r>
            <a:endParaRPr lang="ar-EG" altLang="en-US" sz="8000" b="1" dirty="0">
              <a:solidFill>
                <a:srgbClr val="0058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مـواجع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َ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ا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لـقـل</a:t>
            </a:r>
            <a:r>
              <a:rPr lang="ar-BH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ـب</a:t>
            </a:r>
            <a:r>
              <a:rPr lang="ar-EG" altLang="en-US" sz="8000" b="1" dirty="0">
                <a:solidFill>
                  <a:srgbClr val="0058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ِ</a:t>
            </a:r>
            <a:endParaRPr lang="en-US" altLang="en-US" sz="8000" b="1" dirty="0">
              <a:solidFill>
                <a:srgbClr val="00582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4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2256</TotalTime>
  <Words>252</Words>
  <Application>Microsoft Office PowerPoint</Application>
  <PresentationFormat>عرض على الشاشة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377</cp:revision>
  <dcterms:created xsi:type="dcterms:W3CDTF">2021-12-07T14:30:00Z</dcterms:created>
  <dcterms:modified xsi:type="dcterms:W3CDTF">2024-09-07T08:25:03Z</dcterms:modified>
</cp:coreProperties>
</file>