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56" r:id="rId4"/>
    <p:sldId id="461" r:id="rId5"/>
    <p:sldId id="458" r:id="rId6"/>
    <p:sldId id="462" r:id="rId7"/>
    <p:sldId id="460" r:id="rId8"/>
    <p:sldId id="46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61"/>
            <p14:sldId id="458"/>
            <p14:sldId id="462"/>
            <p14:sldId id="460"/>
            <p14:sldId id="4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غفر خطايانا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غفر خطايانا ومات وفدانا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وبروحه القدوس اتانا بالفرح ملانا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بالنعمة الغنية ومحبة إلهية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اجلسنا </a:t>
            </a:r>
            <a:r>
              <a:rPr lang="ar-EG" sz="5400" b="1" i="0" dirty="0" err="1">
                <a:solidFill>
                  <a:srgbClr val="00582A"/>
                </a:solidFill>
                <a:effectLst/>
                <a:latin typeface="Helvetica Neue"/>
              </a:rPr>
              <a:t>معاه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في </a:t>
            </a:r>
            <a:r>
              <a:rPr lang="ar-EG" sz="5400" b="1" i="0" dirty="0" err="1">
                <a:solidFill>
                  <a:srgbClr val="00582A"/>
                </a:solidFill>
                <a:effectLst/>
                <a:latin typeface="Helvetica Neue"/>
              </a:rPr>
              <a:t>السما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وكملوك دعانا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en-US" altLang="en-US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3408"/>
            <a:ext cx="9982199" cy="619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قالي انت ابني المحبوب مت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علشانك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طهرتك من الذنوب صار اسمي ضمانك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غالب انت مش مغلوب وسفير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للسما</a:t>
            </a:r>
            <a:br>
              <a:rPr lang="ar-EG" sz="5400" b="1" dirty="0"/>
            </a:br>
            <a:endParaRPr lang="en-US" alt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غفر خطايانا ومات وفدانا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وبروحه القدوس اتانا بالفرح ملانا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بالنعمة الغنية ومحبة إلهية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اجلسنا </a:t>
            </a:r>
            <a:r>
              <a:rPr lang="ar-EG" sz="5400" b="1" i="0" dirty="0" err="1">
                <a:solidFill>
                  <a:srgbClr val="00582A"/>
                </a:solidFill>
                <a:effectLst/>
                <a:latin typeface="Helvetica Neue"/>
              </a:rPr>
              <a:t>معاه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في </a:t>
            </a:r>
            <a:r>
              <a:rPr lang="ar-EG" sz="5400" b="1" i="0" dirty="0" err="1">
                <a:solidFill>
                  <a:srgbClr val="00582A"/>
                </a:solidFill>
                <a:effectLst/>
                <a:latin typeface="Helvetica Neue"/>
              </a:rPr>
              <a:t>السما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وكملوك دعانا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en-US" altLang="en-US" sz="54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3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3408"/>
            <a:ext cx="9982199" cy="619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 كنت اعمي والآن ابصر ويسوع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شفاني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حررني من الخطية وببره كساني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حمل حزني ومرضي عني بالجلدات شفانا</a:t>
            </a:r>
            <a:br>
              <a:rPr lang="ar-EG" sz="5400" b="1" dirty="0"/>
            </a:br>
            <a:endParaRPr lang="en-US" alt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غفر خطايانا ومات وفدانا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وبروحه القدوس اتانا بالفرح ملانا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بالنعمة الغنية ومحبة إلهية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اجلسنا </a:t>
            </a:r>
            <a:r>
              <a:rPr lang="ar-EG" sz="5400" b="1" i="0" dirty="0" err="1">
                <a:solidFill>
                  <a:srgbClr val="00582A"/>
                </a:solidFill>
                <a:effectLst/>
                <a:latin typeface="Helvetica Neue"/>
              </a:rPr>
              <a:t>معاه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في </a:t>
            </a:r>
            <a:r>
              <a:rPr lang="ar-EG" sz="5400" b="1" i="0" dirty="0" err="1">
                <a:solidFill>
                  <a:srgbClr val="00582A"/>
                </a:solidFill>
                <a:effectLst/>
                <a:latin typeface="Helvetica Neue"/>
              </a:rPr>
              <a:t>السما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وكملوك دعانا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en-US" altLang="en-US" sz="54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1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3408"/>
            <a:ext cx="9982199" cy="619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كسر كل قيود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اثامي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واحتمل عنادي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وكلل بالجود ايامي في قربي وبعادي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اسمه اعظم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الأسامي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عمانوئيل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معانا</a:t>
            </a:r>
            <a:br>
              <a:rPr lang="ar-EG" sz="5400" b="1" dirty="0"/>
            </a:br>
            <a:endParaRPr lang="en-US" alt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0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غفر خطايانا ومات وفدانا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وبروحه القدوس اتانا بالفرح ملانا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بالنعمة الغنية ومحبة إلهية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اجلسنا </a:t>
            </a:r>
            <a:r>
              <a:rPr lang="ar-EG" sz="5400" b="1" i="0" dirty="0" err="1">
                <a:solidFill>
                  <a:srgbClr val="00582A"/>
                </a:solidFill>
                <a:effectLst/>
                <a:latin typeface="Helvetica Neue"/>
              </a:rPr>
              <a:t>معاه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في </a:t>
            </a:r>
            <a:r>
              <a:rPr lang="ar-EG" sz="5400" b="1" i="0" dirty="0" err="1">
                <a:solidFill>
                  <a:srgbClr val="00582A"/>
                </a:solidFill>
                <a:effectLst/>
                <a:latin typeface="Helvetica Neue"/>
              </a:rPr>
              <a:t>السما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 وكملوك دعانا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en-US" altLang="en-US" sz="54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60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</TotalTime>
  <Words>172</Words>
  <Application>Microsoft Office PowerPoint</Application>
  <PresentationFormat>عرض على الشاشة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2024-09-07T08:24:09Z</dcterms:modified>
</cp:coreProperties>
</file>