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43" r:id="rId3"/>
    <p:sldId id="456" r:id="rId4"/>
    <p:sldId id="461" r:id="rId5"/>
    <p:sldId id="458" r:id="rId6"/>
    <p:sldId id="462" r:id="rId7"/>
    <p:sldId id="460" r:id="rId8"/>
    <p:sldId id="46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61"/>
            <p14:sldId id="458"/>
            <p14:sldId id="462"/>
            <p14:sldId id="460"/>
            <p14:sldId id="46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غفر خطايانا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02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 غفر خطايانا ومات وفدانا</a:t>
            </a:r>
            <a:br>
              <a:rPr lang="ar-EG" sz="5400" b="1" dirty="0">
                <a:solidFill>
                  <a:srgbClr val="00582A"/>
                </a:solidFill>
              </a:rPr>
            </a:b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وبروحه القدوس اتانا بالفرح ملانا</a:t>
            </a:r>
            <a:br>
              <a:rPr lang="ar-EG" sz="5400" b="1" dirty="0">
                <a:solidFill>
                  <a:srgbClr val="00582A"/>
                </a:solidFill>
              </a:rPr>
            </a:b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بالنعمة الغنية ومحبة إلهية</a:t>
            </a:r>
            <a:br>
              <a:rPr lang="ar-EG" sz="5400" b="1" dirty="0">
                <a:solidFill>
                  <a:srgbClr val="00582A"/>
                </a:solidFill>
              </a:rPr>
            </a:b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اجلسنا </a:t>
            </a:r>
            <a:r>
              <a:rPr lang="ar-EG" sz="5400" b="1" i="0" dirty="0" err="1">
                <a:solidFill>
                  <a:srgbClr val="00582A"/>
                </a:solidFill>
                <a:effectLst/>
                <a:latin typeface="Helvetica Neue"/>
              </a:rPr>
              <a:t>معاه</a:t>
            </a: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 في </a:t>
            </a:r>
            <a:r>
              <a:rPr lang="ar-EG" sz="5400" b="1" i="0" dirty="0" err="1">
                <a:solidFill>
                  <a:srgbClr val="00582A"/>
                </a:solidFill>
                <a:effectLst/>
                <a:latin typeface="Helvetica Neue"/>
              </a:rPr>
              <a:t>السما</a:t>
            </a: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 وكملوك دعانا</a:t>
            </a:r>
            <a:br>
              <a:rPr lang="ar-EG" sz="5400" b="1" dirty="0">
                <a:solidFill>
                  <a:srgbClr val="00582A"/>
                </a:solidFill>
              </a:rPr>
            </a:br>
            <a:endParaRPr lang="en-US" altLang="en-US" sz="54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33408"/>
            <a:ext cx="9982199" cy="6195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قالي انت ابني المحبوب مت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علشانك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طهرتك من الذنوب صار اسمي ضمانك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غالب انت مش مغلوب وسفير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للسما</a:t>
            </a:r>
            <a:br>
              <a:rPr lang="ar-EG" sz="5400" b="1" dirty="0"/>
            </a:br>
            <a:endParaRPr lang="en-US" altLang="en-US" sz="54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02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 غفر خطايانا ومات وفدانا</a:t>
            </a:r>
            <a:br>
              <a:rPr lang="ar-EG" sz="5400" b="1" dirty="0">
                <a:solidFill>
                  <a:srgbClr val="00582A"/>
                </a:solidFill>
              </a:rPr>
            </a:b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وبروحه القدوس اتانا بالفرح ملانا</a:t>
            </a:r>
            <a:br>
              <a:rPr lang="ar-EG" sz="5400" b="1" dirty="0">
                <a:solidFill>
                  <a:srgbClr val="00582A"/>
                </a:solidFill>
              </a:rPr>
            </a:b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بالنعمة الغنية ومحبة إلهية</a:t>
            </a:r>
            <a:br>
              <a:rPr lang="ar-EG" sz="5400" b="1" dirty="0">
                <a:solidFill>
                  <a:srgbClr val="00582A"/>
                </a:solidFill>
              </a:rPr>
            </a:b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اجلسنا </a:t>
            </a:r>
            <a:r>
              <a:rPr lang="ar-EG" sz="5400" b="1" i="0" dirty="0" err="1">
                <a:solidFill>
                  <a:srgbClr val="00582A"/>
                </a:solidFill>
                <a:effectLst/>
                <a:latin typeface="Helvetica Neue"/>
              </a:rPr>
              <a:t>معاه</a:t>
            </a: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 في </a:t>
            </a:r>
            <a:r>
              <a:rPr lang="ar-EG" sz="5400" b="1" i="0" dirty="0" err="1">
                <a:solidFill>
                  <a:srgbClr val="00582A"/>
                </a:solidFill>
                <a:effectLst/>
                <a:latin typeface="Helvetica Neue"/>
              </a:rPr>
              <a:t>السما</a:t>
            </a: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 وكملوك دعانا</a:t>
            </a:r>
            <a:br>
              <a:rPr lang="ar-EG" sz="5400" b="1" dirty="0">
                <a:solidFill>
                  <a:srgbClr val="00582A"/>
                </a:solidFill>
              </a:rPr>
            </a:br>
            <a:endParaRPr lang="en-US" altLang="en-US" sz="54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639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33408"/>
            <a:ext cx="9982199" cy="6195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 كنت اعمي والآن ابصر ويسوع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شفاني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حررني من الخطية وببره كساني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حمل حزني ومرضي عني بالجلدات شفانا</a:t>
            </a:r>
            <a:br>
              <a:rPr lang="ar-EG" sz="5400" b="1" dirty="0"/>
            </a:br>
            <a:endParaRPr lang="en-US" altLang="en-US" sz="54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54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02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 غفر خطايانا ومات وفدانا</a:t>
            </a:r>
            <a:br>
              <a:rPr lang="ar-EG" sz="5400" b="1" dirty="0">
                <a:solidFill>
                  <a:srgbClr val="00582A"/>
                </a:solidFill>
              </a:rPr>
            </a:b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وبروحه القدوس اتانا بالفرح ملانا</a:t>
            </a:r>
            <a:br>
              <a:rPr lang="ar-EG" sz="5400" b="1" dirty="0">
                <a:solidFill>
                  <a:srgbClr val="00582A"/>
                </a:solidFill>
              </a:rPr>
            </a:b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بالنعمة الغنية ومحبة إلهية</a:t>
            </a:r>
            <a:br>
              <a:rPr lang="ar-EG" sz="5400" b="1" dirty="0">
                <a:solidFill>
                  <a:srgbClr val="00582A"/>
                </a:solidFill>
              </a:rPr>
            </a:b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اجلسنا </a:t>
            </a:r>
            <a:r>
              <a:rPr lang="ar-EG" sz="5400" b="1" i="0" dirty="0" err="1">
                <a:solidFill>
                  <a:srgbClr val="00582A"/>
                </a:solidFill>
                <a:effectLst/>
                <a:latin typeface="Helvetica Neue"/>
              </a:rPr>
              <a:t>معاه</a:t>
            </a: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 في </a:t>
            </a:r>
            <a:r>
              <a:rPr lang="ar-EG" sz="5400" b="1" i="0" dirty="0" err="1">
                <a:solidFill>
                  <a:srgbClr val="00582A"/>
                </a:solidFill>
                <a:effectLst/>
                <a:latin typeface="Helvetica Neue"/>
              </a:rPr>
              <a:t>السما</a:t>
            </a: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 وكملوك دعانا</a:t>
            </a:r>
            <a:br>
              <a:rPr lang="ar-EG" sz="5400" b="1" dirty="0">
                <a:solidFill>
                  <a:srgbClr val="00582A"/>
                </a:solidFill>
              </a:rPr>
            </a:br>
            <a:endParaRPr lang="en-US" altLang="en-US" sz="54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515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33408"/>
            <a:ext cx="9982199" cy="6195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كسر كل قيود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اثامي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واحتمل عنادي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وكلل بالجود ايامي في قربي وبعادي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اسمه اعظم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الأسامي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عمانوئيل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معانا</a:t>
            </a:r>
            <a:br>
              <a:rPr lang="ar-EG" sz="5400" b="1" dirty="0"/>
            </a:br>
            <a:endParaRPr lang="en-US" altLang="en-US" sz="54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000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02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القرار :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 غفر خطايانا ومات وفدانا</a:t>
            </a:r>
            <a:br>
              <a:rPr lang="ar-EG" sz="5400" b="1" dirty="0">
                <a:solidFill>
                  <a:srgbClr val="00582A"/>
                </a:solidFill>
              </a:rPr>
            </a:b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وبروحه القدوس اتانا بالفرح ملانا</a:t>
            </a:r>
            <a:br>
              <a:rPr lang="ar-EG" sz="5400" b="1" dirty="0">
                <a:solidFill>
                  <a:srgbClr val="00582A"/>
                </a:solidFill>
              </a:rPr>
            </a:b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بالنعمة الغنية ومحبة إلهية</a:t>
            </a:r>
            <a:br>
              <a:rPr lang="ar-EG" sz="5400" b="1" dirty="0">
                <a:solidFill>
                  <a:srgbClr val="00582A"/>
                </a:solidFill>
              </a:rPr>
            </a:b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اجلسنا </a:t>
            </a:r>
            <a:r>
              <a:rPr lang="ar-EG" sz="5400" b="1" i="0" dirty="0" err="1">
                <a:solidFill>
                  <a:srgbClr val="00582A"/>
                </a:solidFill>
                <a:effectLst/>
                <a:latin typeface="Helvetica Neue"/>
              </a:rPr>
              <a:t>معاه</a:t>
            </a: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 في </a:t>
            </a:r>
            <a:r>
              <a:rPr lang="ar-EG" sz="5400" b="1" i="0" dirty="0" err="1">
                <a:solidFill>
                  <a:srgbClr val="00582A"/>
                </a:solidFill>
                <a:effectLst/>
                <a:latin typeface="Helvetica Neue"/>
              </a:rPr>
              <a:t>السما</a:t>
            </a: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 وكملوك دعانا</a:t>
            </a:r>
            <a:br>
              <a:rPr lang="ar-EG" sz="5400" b="1" dirty="0">
                <a:solidFill>
                  <a:srgbClr val="00582A"/>
                </a:solidFill>
              </a:rPr>
            </a:br>
            <a:endParaRPr lang="en-US" altLang="en-US" sz="54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060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2256</TotalTime>
  <Words>172</Words>
  <Application>Microsoft Office PowerPoint</Application>
  <PresentationFormat>عرض على الشاشة (4:3)</PresentationFormat>
  <Paragraphs>16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377</cp:revision>
  <dcterms:created xsi:type="dcterms:W3CDTF">2021-12-07T14:30:00Z</dcterms:created>
  <dcterms:modified xsi:type="dcterms:W3CDTF">2024-09-07T08:24:09Z</dcterms:modified>
</cp:coreProperties>
</file>