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غريباً عشت في الدنيا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/>
              <a:t>أقول لكل شيطان </a:t>
            </a:r>
          </a:p>
          <a:p>
            <a:pPr algn="ctr">
              <a:buFontTx/>
              <a:buNone/>
            </a:pPr>
            <a:r>
              <a:rPr lang="ar-EG" altLang="en-US" sz="7200" b="1" dirty="0"/>
              <a:t>يريد الآن إغرائي </a:t>
            </a:r>
          </a:p>
          <a:p>
            <a:pPr algn="ctr">
              <a:buFontTx/>
              <a:buNone/>
            </a:pPr>
            <a:r>
              <a:rPr lang="ar-EG" altLang="en-US" sz="7200" b="1" dirty="0"/>
              <a:t>حذارك انني أحيا </a:t>
            </a:r>
          </a:p>
          <a:p>
            <a:pPr algn="ctr">
              <a:buFontTx/>
              <a:buNone/>
            </a:pPr>
            <a:r>
              <a:rPr lang="ar-EG" altLang="en-US" sz="7200" b="1" dirty="0"/>
              <a:t>غريباً مثل </a:t>
            </a:r>
            <a:r>
              <a:rPr lang="ar-EG" altLang="en-US" sz="7200" b="1" dirty="0" err="1"/>
              <a:t>أبائي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0484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غريباً عشت في الدنيا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نزيلاً مثل </a:t>
            </a:r>
            <a:r>
              <a:rPr lang="ar-EG" altLang="en-US" sz="7200" b="1" dirty="0" err="1">
                <a:solidFill>
                  <a:srgbClr val="001E0E"/>
                </a:solidFill>
              </a:rPr>
              <a:t>أبائي</a:t>
            </a:r>
            <a:r>
              <a:rPr lang="ar-EG" altLang="en-US" sz="7200" b="1" dirty="0">
                <a:solidFill>
                  <a:srgbClr val="001E0E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غريباً في أساليبي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وأفكاري وأهوائي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غريباً لم أجد سمعاً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أفرغ فيه أرائي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يحار الناس في ألفي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 ولا يدرون ما بائي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يموج القوم في هرج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وفي صخب وضوضاء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وأقبع ههنا وحدي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بقلبي الوادع </a:t>
            </a:r>
            <a:r>
              <a:rPr lang="ar-EG" altLang="en-US" sz="7200" b="1" dirty="0" err="1">
                <a:solidFill>
                  <a:srgbClr val="001E0E"/>
                </a:solidFill>
              </a:rPr>
              <a:t>النائي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غريباً لم أجد بيتاً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ولا ركناً لإيوائي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تركت مفاتن الدنيا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ولم أحفل بما فيها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ورحت أجر ترحالي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 بعيداً عن ملاهيها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خلي القلب لا أهفو </a:t>
            </a:r>
            <a:br>
              <a:rPr lang="ar-EG" altLang="en-US" sz="7200" b="1" dirty="0">
                <a:solidFill>
                  <a:srgbClr val="001E0E"/>
                </a:solidFill>
              </a:rPr>
            </a:br>
            <a:r>
              <a:rPr lang="ar-EG" altLang="en-US" sz="7200" b="1" dirty="0">
                <a:solidFill>
                  <a:srgbClr val="001E0E"/>
                </a:solidFill>
              </a:rPr>
              <a:t>لشيء من أمانيها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نزيه السمع لا أصغى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 إلى ضوضاء أهليها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أطوف ههنا وحدي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سعيداً في بواديها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بقيثاري ومزماري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وألحان أغنيها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وساعات مقدسة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خلوت بخالقي فيها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أسير كأنني شبح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يموج لمقلة الرائي 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غريباً عشت في الدنيا</a:t>
            </a:r>
          </a:p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1E0E"/>
                </a:solidFill>
              </a:rPr>
              <a:t> نزيلاً مثل </a:t>
            </a:r>
            <a:r>
              <a:rPr lang="ar-EG" altLang="en-US" sz="7200" b="1" dirty="0" err="1">
                <a:solidFill>
                  <a:srgbClr val="001E0E"/>
                </a:solidFill>
              </a:rPr>
              <a:t>أبائي</a:t>
            </a: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9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</TotalTime>
  <Words>124</Words>
  <Application>Microsoft Office PowerPoint</Application>
  <PresentationFormat>عرض على الشاشة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2024-09-07T08:22:58Z</dcterms:modified>
</cp:coreProperties>
</file>