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43" r:id="rId3"/>
    <p:sldId id="456" r:id="rId4"/>
    <p:sldId id="457" r:id="rId5"/>
    <p:sldId id="458" r:id="rId6"/>
    <p:sldId id="459" r:id="rId7"/>
    <p:sldId id="460" r:id="rId8"/>
    <p:sldId id="461" r:id="rId9"/>
    <p:sldId id="462" r:id="rId10"/>
    <p:sldId id="463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6"/>
            <p14:sldId id="457"/>
            <p14:sldId id="458"/>
            <p14:sldId id="459"/>
            <p14:sldId id="460"/>
            <p14:sldId id="461"/>
            <p14:sldId id="462"/>
            <p14:sldId id="46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غريباً عشت في الدنيا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096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7200" b="1" dirty="0"/>
              <a:t>أقول لكل شيطان </a:t>
            </a:r>
          </a:p>
          <a:p>
            <a:pPr algn="ctr">
              <a:buFontTx/>
              <a:buNone/>
            </a:pPr>
            <a:r>
              <a:rPr lang="ar-EG" altLang="en-US" sz="7200" b="1" dirty="0"/>
              <a:t>يريد الآن إغرائي </a:t>
            </a:r>
          </a:p>
          <a:p>
            <a:pPr algn="ctr">
              <a:buFontTx/>
              <a:buNone/>
            </a:pPr>
            <a:r>
              <a:rPr lang="ar-EG" altLang="en-US" sz="7200" b="1" dirty="0"/>
              <a:t>حذارك انني أحيا </a:t>
            </a:r>
          </a:p>
          <a:p>
            <a:pPr algn="ctr">
              <a:buFontTx/>
              <a:buNone/>
            </a:pPr>
            <a:r>
              <a:rPr lang="ar-EG" altLang="en-US" sz="7200" b="1" dirty="0"/>
              <a:t>غريباً مثل </a:t>
            </a:r>
            <a:r>
              <a:rPr lang="ar-EG" altLang="en-US" sz="7200" b="1" dirty="0" err="1"/>
              <a:t>أبائي</a:t>
            </a:r>
            <a:endParaRPr lang="en-US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404844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1E0E"/>
                </a:solidFill>
              </a:rPr>
              <a:t>غريباً عشت في الدنيا </a:t>
            </a:r>
          </a:p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1E0E"/>
                </a:solidFill>
              </a:rPr>
              <a:t>نزيلاً مثل </a:t>
            </a:r>
            <a:r>
              <a:rPr lang="ar-EG" altLang="en-US" sz="7200" b="1" dirty="0" err="1">
                <a:solidFill>
                  <a:srgbClr val="001E0E"/>
                </a:solidFill>
              </a:rPr>
              <a:t>أبائي</a:t>
            </a:r>
            <a:r>
              <a:rPr lang="ar-EG" altLang="en-US" sz="7200" b="1" dirty="0">
                <a:solidFill>
                  <a:srgbClr val="001E0E"/>
                </a:solidFill>
              </a:rPr>
              <a:t> </a:t>
            </a:r>
          </a:p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1E0E"/>
                </a:solidFill>
              </a:rPr>
              <a:t>غريباً في أساليبي </a:t>
            </a:r>
          </a:p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1E0E"/>
                </a:solidFill>
              </a:rPr>
              <a:t>وأفكاري وأهوائي</a:t>
            </a:r>
            <a:endParaRPr lang="en-US" altLang="en-US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1E0E"/>
                </a:solidFill>
              </a:rPr>
              <a:t>غريباً لم أجد سمعاً </a:t>
            </a:r>
          </a:p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1E0E"/>
                </a:solidFill>
              </a:rPr>
              <a:t>أفرغ فيه أرائي</a:t>
            </a:r>
          </a:p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1E0E"/>
                </a:solidFill>
              </a:rPr>
              <a:t>يحار الناس في ألفي</a:t>
            </a:r>
          </a:p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1E0E"/>
                </a:solidFill>
              </a:rPr>
              <a:t> ولا يدرون ما بائي</a:t>
            </a:r>
            <a:endParaRPr lang="en-US" altLang="en-US" sz="72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906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1E0E"/>
                </a:solidFill>
              </a:rPr>
              <a:t>يموج القوم في هرج </a:t>
            </a:r>
          </a:p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1E0E"/>
                </a:solidFill>
              </a:rPr>
              <a:t>وفي صخب وضوضاء </a:t>
            </a:r>
          </a:p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1E0E"/>
                </a:solidFill>
              </a:rPr>
              <a:t>وأقبع ههنا وحدي </a:t>
            </a:r>
          </a:p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1E0E"/>
                </a:solidFill>
              </a:rPr>
              <a:t>بقلبي الوادع </a:t>
            </a:r>
            <a:r>
              <a:rPr lang="ar-EG" altLang="en-US" sz="7200" b="1" dirty="0" err="1">
                <a:solidFill>
                  <a:srgbClr val="001E0E"/>
                </a:solidFill>
              </a:rPr>
              <a:t>النائي</a:t>
            </a:r>
            <a:endParaRPr lang="en-US" altLang="en-US" sz="72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732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1E0E"/>
                </a:solidFill>
              </a:rPr>
              <a:t>غريباً لم أجد بيتاً </a:t>
            </a:r>
          </a:p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1E0E"/>
                </a:solidFill>
              </a:rPr>
              <a:t>ولا ركناً لإيوائي </a:t>
            </a:r>
          </a:p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1E0E"/>
                </a:solidFill>
              </a:rPr>
              <a:t>تركت مفاتن الدنيا </a:t>
            </a:r>
          </a:p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1E0E"/>
                </a:solidFill>
              </a:rPr>
              <a:t>ولم أحفل بما فيها</a:t>
            </a:r>
            <a:endParaRPr lang="en-US" altLang="en-US" sz="72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945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1E0E"/>
                </a:solidFill>
              </a:rPr>
              <a:t>ورحت أجر ترحالي</a:t>
            </a:r>
          </a:p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1E0E"/>
                </a:solidFill>
              </a:rPr>
              <a:t> بعيداً عن ملاهيها </a:t>
            </a:r>
          </a:p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1E0E"/>
                </a:solidFill>
              </a:rPr>
              <a:t>خلي القلب لا أهفو </a:t>
            </a:r>
            <a:br>
              <a:rPr lang="ar-EG" altLang="en-US" sz="7200" b="1" dirty="0">
                <a:solidFill>
                  <a:srgbClr val="001E0E"/>
                </a:solidFill>
              </a:rPr>
            </a:br>
            <a:r>
              <a:rPr lang="ar-EG" altLang="en-US" sz="7200" b="1" dirty="0">
                <a:solidFill>
                  <a:srgbClr val="001E0E"/>
                </a:solidFill>
              </a:rPr>
              <a:t>لشيء من أمانيها</a:t>
            </a:r>
            <a:endParaRPr lang="en-US" altLang="en-US" sz="72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095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382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1E0E"/>
                </a:solidFill>
              </a:rPr>
              <a:t>نزيه السمع لا أصغى</a:t>
            </a:r>
          </a:p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1E0E"/>
                </a:solidFill>
              </a:rPr>
              <a:t> إلى ضوضاء أهليها </a:t>
            </a:r>
          </a:p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1E0E"/>
                </a:solidFill>
              </a:rPr>
              <a:t>أطوف ههنا وحدي </a:t>
            </a:r>
          </a:p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1E0E"/>
                </a:solidFill>
              </a:rPr>
              <a:t>سعيداً في بواديها</a:t>
            </a:r>
            <a:endParaRPr lang="en-US" altLang="en-US" sz="72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770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58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1E0E"/>
                </a:solidFill>
              </a:rPr>
              <a:t>بقيثاري ومزماري</a:t>
            </a:r>
          </a:p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1E0E"/>
                </a:solidFill>
              </a:rPr>
              <a:t>وألحان أغنيها </a:t>
            </a:r>
          </a:p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1E0E"/>
                </a:solidFill>
              </a:rPr>
              <a:t>وساعات مقدسة </a:t>
            </a:r>
          </a:p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1E0E"/>
                </a:solidFill>
              </a:rPr>
              <a:t>خلوت بخالقي فيها</a:t>
            </a:r>
            <a:endParaRPr lang="en-US" altLang="en-US" sz="72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87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1E0E"/>
                </a:solidFill>
              </a:rPr>
              <a:t>أسير كأنني شبح </a:t>
            </a:r>
          </a:p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1E0E"/>
                </a:solidFill>
              </a:rPr>
              <a:t>يموج لمقلة الرائي </a:t>
            </a:r>
          </a:p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1E0E"/>
                </a:solidFill>
              </a:rPr>
              <a:t>غريباً عشت في الدنيا</a:t>
            </a:r>
          </a:p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1E0E"/>
                </a:solidFill>
              </a:rPr>
              <a:t> نزيلاً مثل </a:t>
            </a:r>
            <a:r>
              <a:rPr lang="ar-EG" altLang="en-US" sz="7200" b="1" dirty="0" err="1">
                <a:solidFill>
                  <a:srgbClr val="001E0E"/>
                </a:solidFill>
              </a:rPr>
              <a:t>أبائي</a:t>
            </a:r>
            <a:endParaRPr lang="en-US" altLang="en-US" sz="72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497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2260</TotalTime>
  <Words>124</Words>
  <Application>Microsoft Office PowerPoint</Application>
  <PresentationFormat>عرض على الشاشة (4:3)</PresentationFormat>
  <Paragraphs>37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377</cp:revision>
  <dcterms:created xsi:type="dcterms:W3CDTF">2021-12-07T14:30:00Z</dcterms:created>
  <dcterms:modified xsi:type="dcterms:W3CDTF">2024-09-07T08:22:58Z</dcterms:modified>
</cp:coreProperties>
</file>