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56" r:id="rId3"/>
    <p:sldId id="443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غريب في عالم كله احزان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5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1E0E"/>
                </a:solidFill>
                <a:latin typeface="Helvetica Neue"/>
              </a:rPr>
              <a:t>1-</a:t>
            </a:r>
          </a:p>
          <a:p>
            <a:pPr algn="ctr"/>
            <a:r>
              <a:rPr lang="ar-EG" altLang="en-US" sz="6600" b="1" dirty="0">
                <a:solidFill>
                  <a:srgbClr val="001E0E"/>
                </a:solidFill>
              </a:rPr>
              <a:t>غريب في عالم كله أحزان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كله همـــــــوم وكله الآم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لكن عــزاي نبـــع الحنان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يســـــوع </a:t>
            </a:r>
            <a:r>
              <a:rPr lang="ar-EG" altLang="en-US" sz="6600" b="1" dirty="0" err="1">
                <a:solidFill>
                  <a:srgbClr val="001E0E"/>
                </a:solidFill>
              </a:rPr>
              <a:t>معايا</a:t>
            </a:r>
            <a:r>
              <a:rPr lang="ar-EG" altLang="en-US" sz="6600" b="1" dirty="0">
                <a:solidFill>
                  <a:srgbClr val="001E0E"/>
                </a:solidFill>
              </a:rPr>
              <a:t> كل الأيام</a:t>
            </a: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9425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</a:rPr>
              <a:t>أنا </a:t>
            </a:r>
            <a:r>
              <a:rPr lang="ar-EG" altLang="en-US" sz="6600" b="1" dirty="0" err="1">
                <a:solidFill>
                  <a:srgbClr val="00582A"/>
                </a:solidFill>
              </a:rPr>
              <a:t>مستنيك</a:t>
            </a:r>
            <a:r>
              <a:rPr lang="ar-EG" altLang="en-US" sz="6600" b="1" dirty="0">
                <a:solidFill>
                  <a:srgbClr val="00582A"/>
                </a:solidFill>
              </a:rPr>
              <a:t>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ياعريسي</a:t>
            </a:r>
            <a:r>
              <a:rPr lang="ar-EG" altLang="en-US" sz="6600" b="1" dirty="0">
                <a:solidFill>
                  <a:srgbClr val="00582A"/>
                </a:solidFill>
              </a:rPr>
              <a:t> الغالي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رجايا</a:t>
            </a:r>
            <a:r>
              <a:rPr lang="ar-EG" altLang="en-US" sz="6600" b="1" dirty="0">
                <a:solidFill>
                  <a:srgbClr val="00582A"/>
                </a:solidFill>
              </a:rPr>
              <a:t> وكل آمالي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دانت منايا 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هنايا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ياربي</a:t>
            </a:r>
            <a:r>
              <a:rPr lang="ar-EG" altLang="en-US" sz="6600" b="1" dirty="0">
                <a:solidFill>
                  <a:srgbClr val="00582A"/>
                </a:solidFill>
              </a:rPr>
              <a:t> كل </a:t>
            </a:r>
            <a:r>
              <a:rPr lang="ar-EG" altLang="en-US" sz="6600" b="1" dirty="0" err="1">
                <a:solidFill>
                  <a:srgbClr val="00582A"/>
                </a:solidFill>
              </a:rPr>
              <a:t>عــــزايا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1E0E"/>
                </a:solidFill>
                <a:latin typeface="Helvetica Neue"/>
              </a:rPr>
              <a:t>2-</a:t>
            </a:r>
          </a:p>
          <a:p>
            <a:pPr algn="ctr"/>
            <a:r>
              <a:rPr lang="ar-EG" altLang="en-US" sz="6600" b="1" dirty="0">
                <a:solidFill>
                  <a:srgbClr val="001E0E"/>
                </a:solidFill>
              </a:rPr>
              <a:t>غريب أنا وســــط الاشــرار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 err="1">
                <a:solidFill>
                  <a:srgbClr val="001E0E"/>
                </a:solidFill>
              </a:rPr>
              <a:t>ماليش</a:t>
            </a:r>
            <a:r>
              <a:rPr lang="ar-EG" altLang="en-US" sz="6600" b="1" dirty="0">
                <a:solidFill>
                  <a:srgbClr val="001E0E"/>
                </a:solidFill>
              </a:rPr>
              <a:t> مكان دي غربه مرار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أنا مستني يســـــوع البار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يجي </a:t>
            </a:r>
            <a:r>
              <a:rPr lang="ar-EG" altLang="en-US" sz="6600" b="1" dirty="0" err="1">
                <a:solidFill>
                  <a:srgbClr val="001E0E"/>
                </a:solidFill>
              </a:rPr>
              <a:t>يأخدني</a:t>
            </a:r>
            <a:r>
              <a:rPr lang="ar-EG" altLang="en-US" sz="6600" b="1" dirty="0">
                <a:solidFill>
                  <a:srgbClr val="001E0E"/>
                </a:solidFill>
              </a:rPr>
              <a:t> مع الأبـــــرار</a:t>
            </a: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5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9425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</a:rPr>
              <a:t>أنا </a:t>
            </a:r>
            <a:r>
              <a:rPr lang="ar-EG" altLang="en-US" sz="6600" b="1" dirty="0" err="1">
                <a:solidFill>
                  <a:srgbClr val="00582A"/>
                </a:solidFill>
              </a:rPr>
              <a:t>مستنيك</a:t>
            </a:r>
            <a:r>
              <a:rPr lang="ar-EG" altLang="en-US" sz="6600" b="1" dirty="0">
                <a:solidFill>
                  <a:srgbClr val="00582A"/>
                </a:solidFill>
              </a:rPr>
              <a:t>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ياعريسي</a:t>
            </a:r>
            <a:r>
              <a:rPr lang="ar-EG" altLang="en-US" sz="6600" b="1" dirty="0">
                <a:solidFill>
                  <a:srgbClr val="00582A"/>
                </a:solidFill>
              </a:rPr>
              <a:t> الغالي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رجايا</a:t>
            </a:r>
            <a:r>
              <a:rPr lang="ar-EG" altLang="en-US" sz="6600" b="1" dirty="0">
                <a:solidFill>
                  <a:srgbClr val="00582A"/>
                </a:solidFill>
              </a:rPr>
              <a:t> وكل آمالي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دانت منايا 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هنايا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ياربي</a:t>
            </a:r>
            <a:r>
              <a:rPr lang="ar-EG" altLang="en-US" sz="6600" b="1" dirty="0">
                <a:solidFill>
                  <a:srgbClr val="00582A"/>
                </a:solidFill>
              </a:rPr>
              <a:t> كل </a:t>
            </a:r>
            <a:r>
              <a:rPr lang="ar-EG" altLang="en-US" sz="6600" b="1" dirty="0" err="1">
                <a:solidFill>
                  <a:srgbClr val="00582A"/>
                </a:solidFill>
              </a:rPr>
              <a:t>عــــزايا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3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1E0E"/>
                </a:solidFill>
                <a:latin typeface="Helvetica Neue"/>
              </a:rPr>
              <a:t>3-</a:t>
            </a:r>
          </a:p>
          <a:p>
            <a:pPr algn="ctr"/>
            <a:r>
              <a:rPr lang="ar-EG" altLang="en-US" sz="6600" b="1" dirty="0">
                <a:solidFill>
                  <a:srgbClr val="001E0E"/>
                </a:solidFill>
              </a:rPr>
              <a:t>غــريب ومروح أنا لدياري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>
                <a:solidFill>
                  <a:srgbClr val="001E0E"/>
                </a:solidFill>
              </a:rPr>
              <a:t>وقـــريب </a:t>
            </a:r>
            <a:r>
              <a:rPr lang="ar-EG" altLang="en-US" sz="6600" b="1" dirty="0" err="1">
                <a:solidFill>
                  <a:srgbClr val="001E0E"/>
                </a:solidFill>
              </a:rPr>
              <a:t>رايح</a:t>
            </a:r>
            <a:r>
              <a:rPr lang="ar-EG" altLang="en-US" sz="6600" b="1" dirty="0">
                <a:solidFill>
                  <a:srgbClr val="001E0E"/>
                </a:solidFill>
              </a:rPr>
              <a:t> أترك داري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 err="1">
                <a:solidFill>
                  <a:srgbClr val="001E0E"/>
                </a:solidFill>
              </a:rPr>
              <a:t>يافرحتي</a:t>
            </a:r>
            <a:r>
              <a:rPr lang="ar-EG" altLang="en-US" sz="6600" b="1" dirty="0">
                <a:solidFill>
                  <a:srgbClr val="001E0E"/>
                </a:solidFill>
              </a:rPr>
              <a:t> بيســــوع الفادي</a:t>
            </a:r>
            <a:br>
              <a:rPr lang="ar-EG" altLang="en-US" sz="6600" b="1" dirty="0">
                <a:solidFill>
                  <a:srgbClr val="001E0E"/>
                </a:solidFill>
              </a:rPr>
            </a:br>
            <a:r>
              <a:rPr lang="ar-EG" altLang="en-US" sz="6600" b="1" dirty="0" err="1">
                <a:solidFill>
                  <a:srgbClr val="001E0E"/>
                </a:solidFill>
              </a:rPr>
              <a:t>دا</a:t>
            </a:r>
            <a:r>
              <a:rPr lang="ar-EG" altLang="en-US" sz="6600" b="1" dirty="0">
                <a:solidFill>
                  <a:srgbClr val="001E0E"/>
                </a:solidFill>
              </a:rPr>
              <a:t> </a:t>
            </a:r>
            <a:r>
              <a:rPr lang="ar-EG" altLang="en-US" sz="6600" b="1" dirty="0" err="1">
                <a:solidFill>
                  <a:srgbClr val="001E0E"/>
                </a:solidFill>
              </a:rPr>
              <a:t>إللي</a:t>
            </a:r>
            <a:r>
              <a:rPr lang="ar-EG" altLang="en-US" sz="6600" b="1" dirty="0">
                <a:solidFill>
                  <a:srgbClr val="001E0E"/>
                </a:solidFill>
              </a:rPr>
              <a:t> وعدني جايلي </a:t>
            </a:r>
            <a:r>
              <a:rPr lang="ar-EG" altLang="en-US" sz="6600" b="1" dirty="0" err="1">
                <a:solidFill>
                  <a:srgbClr val="001E0E"/>
                </a:solidFill>
              </a:rPr>
              <a:t>تاني</a:t>
            </a:r>
            <a:br>
              <a:rPr lang="ar-EG" sz="6600" b="1" dirty="0">
                <a:solidFill>
                  <a:srgbClr val="001E0E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019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9425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altLang="en-US" sz="6600" b="1" dirty="0">
                <a:solidFill>
                  <a:srgbClr val="00582A"/>
                </a:solidFill>
              </a:rPr>
              <a:t>أنا </a:t>
            </a:r>
            <a:r>
              <a:rPr lang="ar-EG" altLang="en-US" sz="6600" b="1" dirty="0" err="1">
                <a:solidFill>
                  <a:srgbClr val="00582A"/>
                </a:solidFill>
              </a:rPr>
              <a:t>مستنيك</a:t>
            </a:r>
            <a:r>
              <a:rPr lang="ar-EG" altLang="en-US" sz="6600" b="1" dirty="0">
                <a:solidFill>
                  <a:srgbClr val="00582A"/>
                </a:solidFill>
              </a:rPr>
              <a:t>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ياعريسي</a:t>
            </a:r>
            <a:r>
              <a:rPr lang="ar-EG" altLang="en-US" sz="6600" b="1" dirty="0">
                <a:solidFill>
                  <a:srgbClr val="00582A"/>
                </a:solidFill>
              </a:rPr>
              <a:t> الغالي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رجايا</a:t>
            </a:r>
            <a:r>
              <a:rPr lang="ar-EG" altLang="en-US" sz="6600" b="1" dirty="0">
                <a:solidFill>
                  <a:srgbClr val="00582A"/>
                </a:solidFill>
              </a:rPr>
              <a:t> وكل آمالي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دانت منايا 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هنايا</a:t>
            </a:r>
            <a:br>
              <a:rPr lang="ar-EG" altLang="en-US" sz="6600" b="1" dirty="0">
                <a:solidFill>
                  <a:srgbClr val="00582A"/>
                </a:solidFill>
              </a:rPr>
            </a:br>
            <a:r>
              <a:rPr lang="ar-EG" altLang="en-US" sz="6600" b="1" dirty="0">
                <a:solidFill>
                  <a:srgbClr val="00582A"/>
                </a:solidFill>
              </a:rPr>
              <a:t>وأنت </a:t>
            </a:r>
            <a:r>
              <a:rPr lang="ar-EG" altLang="en-US" sz="6600" b="1" dirty="0" err="1">
                <a:solidFill>
                  <a:srgbClr val="00582A"/>
                </a:solidFill>
              </a:rPr>
              <a:t>ياربي</a:t>
            </a:r>
            <a:r>
              <a:rPr lang="ar-EG" altLang="en-US" sz="6600" b="1" dirty="0">
                <a:solidFill>
                  <a:srgbClr val="00582A"/>
                </a:solidFill>
              </a:rPr>
              <a:t> كل </a:t>
            </a:r>
            <a:r>
              <a:rPr lang="ar-EG" altLang="en-US" sz="6600" b="1" dirty="0" err="1">
                <a:solidFill>
                  <a:srgbClr val="00582A"/>
                </a:solidFill>
              </a:rPr>
              <a:t>عــــزايا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7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137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2024-09-07T08:15:14Z</dcterms:modified>
</cp:coreProperties>
</file>