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43" r:id="rId3"/>
    <p:sldId id="456" r:id="rId4"/>
    <p:sldId id="457" r:id="rId5"/>
    <p:sldId id="462" r:id="rId6"/>
    <p:sldId id="459" r:id="rId7"/>
    <p:sldId id="463" r:id="rId8"/>
    <p:sldId id="461" r:id="rId9"/>
    <p:sldId id="464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457"/>
            <p14:sldId id="462"/>
            <p14:sldId id="459"/>
            <p14:sldId id="463"/>
            <p14:sldId id="461"/>
            <p14:sldId id="46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غريب انا غريب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289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والأرض ما فيها مكاني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إمتى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الحبيب </a:t>
            </a:r>
          </a:p>
          <a:p>
            <a:pPr algn="ctr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دا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أكيد راح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تاني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اترك ديار الغربة وأروح وطني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0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عن وطني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مشتاق )5 لوطني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575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وان كان في الغربة مرار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لحظة ما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ييجي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الحبيب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ها أنساها مع الأبرار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اترك ديار الغربة وأروح وطني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19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0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عن وطني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مشتاق )5 لوطني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21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13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مستني سحابة وصوت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يسوع ربي الحبيب </a:t>
            </a:r>
          </a:p>
          <a:p>
            <a:pPr algn="ctr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وياه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راح اعدي الموت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اترك ديار الغربة واروح وطني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0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عن وطني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مشتاق )5 لوطني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7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81310"/>
            <a:ext cx="998219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400" b="1" i="0" dirty="0">
                <a:solidFill>
                  <a:srgbClr val="000000"/>
                </a:solidFill>
                <a:effectLst/>
                <a:latin typeface="Helvetica Neue"/>
              </a:rPr>
              <a:t>4-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ورحالي أكيد له نهاية</a:t>
            </a:r>
            <a:br>
              <a:rPr lang="ar-EG" sz="6000" b="1" dirty="0"/>
            </a:b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رايح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دار الحبيب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أفراحي تدوم يا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هنايا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</a:p>
          <a:p>
            <a:pPr algn="ctr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تارك ديار الغربة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ورايح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وطني</a:t>
            </a:r>
            <a:endParaRPr lang="en-US" sz="60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49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007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أنا غريب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غريب عن وطني </a:t>
            </a:r>
          </a:p>
          <a:p>
            <a:pPr algn="ctr"/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مشتاق )5 لوطني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971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146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2024-09-07T08:06:19Z</dcterms:modified>
</cp:coreProperties>
</file>