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43" r:id="rId3"/>
    <p:sldId id="456" r:id="rId4"/>
    <p:sldId id="457" r:id="rId5"/>
    <p:sldId id="462" r:id="rId6"/>
    <p:sldId id="459" r:id="rId7"/>
    <p:sldId id="463" r:id="rId8"/>
    <p:sldId id="461" r:id="rId9"/>
    <p:sldId id="464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62"/>
            <p14:sldId id="459"/>
            <p14:sldId id="463"/>
            <p14:sldId id="461"/>
            <p14:sldId id="46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غريب انا غريب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8910"/>
            <a:ext cx="9982199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غريب أنا غريب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والأرض ما فيها مكاني</a:t>
            </a:r>
            <a:br>
              <a:rPr lang="ar-EG" sz="6000" b="1" dirty="0"/>
            </a:b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إمتى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ييجي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الحبيب </a:t>
            </a:r>
          </a:p>
          <a:p>
            <a:pPr algn="ctr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دا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أكيد راح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ييجي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اترك ديار الغربة وأروح وطني</a:t>
            </a:r>
            <a:endParaRPr lang="en-US" sz="6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07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غريب أنا غريب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غريب عن وطني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 مشتاق )5 لوطني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57510"/>
            <a:ext cx="9982199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غريب أنا غريب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وان كان في الغربة مرار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لحظة ما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ييجي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الحبيب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ها أنساها مع الأبرار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اترك ديار الغربة وأروح وطني</a:t>
            </a:r>
            <a:endParaRPr lang="en-US" sz="6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419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07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غريب أنا غريب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غريب عن وطني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 مشتاق )5 لوطني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221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81310"/>
            <a:ext cx="9982199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غريب أنا غريب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مستني سحابة وصوت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يسوع ربي الحبيب </a:t>
            </a:r>
          </a:p>
          <a:p>
            <a:pPr algn="ctr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وياه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راح اعدي الموت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اترك ديار الغربة واروح وطني</a:t>
            </a:r>
            <a:endParaRPr lang="en-US" sz="6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67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07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غريب أنا غريب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غريب عن وطني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 مشتاق )5 لوطني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076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81310"/>
            <a:ext cx="9982199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i="0" dirty="0">
                <a:solidFill>
                  <a:srgbClr val="000000"/>
                </a:solidFill>
                <a:effectLst/>
                <a:latin typeface="Helvetica Neue"/>
              </a:rPr>
              <a:t>4-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غريب أنا غريب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ورحالي أكيد له نهاية</a:t>
            </a:r>
            <a:br>
              <a:rPr lang="ar-EG" sz="6000" b="1" dirty="0"/>
            </a:b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رايح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دار الحبيب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أفراحي تدوم يا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هنايا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تارك ديار الغربة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ورايح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وطني</a:t>
            </a:r>
            <a:endParaRPr lang="en-US" sz="6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449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07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غريب أنا غريب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غريب عن وطني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 مشتاق )5 لوطني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971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2251</TotalTime>
  <Words>146</Words>
  <Application>Microsoft Office PowerPoint</Application>
  <PresentationFormat>عرض على الشاشة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377</cp:revision>
  <dcterms:created xsi:type="dcterms:W3CDTF">2021-12-07T14:30:00Z</dcterms:created>
  <dcterms:modified xsi:type="dcterms:W3CDTF">2024-09-07T08:06:19Z</dcterms:modified>
</cp:coreProperties>
</file>