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65" r:id="rId4"/>
    <p:sldId id="456" r:id="rId5"/>
    <p:sldId id="466" r:id="rId6"/>
    <p:sldId id="467" r:id="rId7"/>
    <p:sldId id="468" r:id="rId8"/>
    <p:sldId id="469" r:id="rId9"/>
    <p:sldId id="47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65"/>
            <p14:sldId id="456"/>
            <p14:sldId id="466"/>
            <p14:sldId id="467"/>
            <p14:sldId id="468"/>
            <p14:sldId id="469"/>
            <p14:sldId id="47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1651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غريب أنا في ألأرض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451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غريب أنا في العالم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ساكن في أرض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الأعالي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بريتي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إللي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مواجع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في سماء الحرية يا بلادي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611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أنا قلبي ضاع سنين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دمعاتي ع الخدين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لكن 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شفات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عين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مثيل الحب الفادي</a:t>
            </a:r>
            <a:br>
              <a:rPr lang="ar-EG" sz="7200" b="1" dirty="0"/>
            </a:br>
            <a:endParaRPr lang="en-US" sz="9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10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يالا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رنم غني معنا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خلي العالم يسمع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قول وصلي بصوتك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علي يا يسوع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إرجع</a:t>
            </a:r>
            <a:endParaRPr lang="en-US" sz="88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309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حنا جينا بأغانينا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تا نخبر كل المدينة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يسوع وحده فادينا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88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55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يا شعب الرب انهض واسهر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احمل مصباحك بالعالي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الرب أمامك عم يعبر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نور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عتمات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الليالي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840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43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جينا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بالأنتصار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نتمشي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وسط النار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ندخل أرض الاحرار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 حساب الدم الغالي</a:t>
            </a:r>
          </a:p>
          <a:p>
            <a:br>
              <a:rPr lang="ar-EG" sz="7200" b="1" dirty="0"/>
            </a:br>
            <a:endParaRPr lang="en-US" sz="9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88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يالا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رنم غني معنا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خلي العالم يسمع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قول وصلي بصوتك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علي يا يسوع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إرجع</a:t>
            </a:r>
            <a:endParaRPr lang="en-US" sz="88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48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309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حنا جينا بأغانينا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تا نخبر كل المدينة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يسوع وحده فادينا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88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76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</TotalTime>
  <Words>130</Words>
  <Application>Microsoft Office PowerPoint</Application>
  <PresentationFormat>عرض على الشاشة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2024-09-07T08:08:23Z</dcterms:modified>
</cp:coreProperties>
</file>