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43" r:id="rId3"/>
    <p:sldId id="456" r:id="rId4"/>
    <p:sldId id="457" r:id="rId5"/>
    <p:sldId id="458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56"/>
            <p14:sldId id="457"/>
            <p14:sldId id="45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14278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غاليين عليك غالى علينا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430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غاليين عليك غالي علينا </a:t>
            </a:r>
          </a:p>
          <a:p>
            <a:pPr algn="ctr"/>
            <a:r>
              <a:rPr lang="ar-EG" sz="6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خلقتنا وفرحت بينا</a:t>
            </a:r>
            <a:br>
              <a:rPr lang="ar-EG" sz="6600" b="1" dirty="0"/>
            </a:br>
            <a:r>
              <a:rPr lang="ar-EG" sz="6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حبيتنا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وإحنا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يارب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مين</a:t>
            </a:r>
          </a:p>
          <a:p>
            <a:pPr algn="ctr"/>
            <a:r>
              <a:rPr lang="ar-EG" sz="6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حبك في قلبنا ومالينا</a:t>
            </a:r>
            <a:br>
              <a:rPr lang="ar-EG" sz="6600" b="1" dirty="0"/>
            </a:br>
            <a:endParaRPr lang="en-US" sz="88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2192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i="0" dirty="0" err="1">
                <a:solidFill>
                  <a:srgbClr val="00582A"/>
                </a:solidFill>
                <a:effectLst/>
                <a:latin typeface="times new roman" panose="02020603050405020304" pitchFamily="18" charset="0"/>
              </a:rPr>
              <a:t>حبيتنا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times new roman" panose="02020603050405020304" pitchFamily="18" charset="0"/>
              </a:rPr>
              <a:t>حبيتنا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times new roman" panose="02020603050405020304" pitchFamily="18" charset="0"/>
              </a:rPr>
              <a:t> من الأول</a:t>
            </a:r>
          </a:p>
          <a:p>
            <a:pPr algn="ctr"/>
            <a:r>
              <a:rPr lang="ar-EG" sz="6600" b="1" i="0" dirty="0">
                <a:solidFill>
                  <a:srgbClr val="00582A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ar-EG" sz="6000" b="1" i="0" dirty="0">
                <a:solidFill>
                  <a:srgbClr val="00582A"/>
                </a:solidFill>
                <a:effectLst/>
                <a:latin typeface="times new roman" panose="02020603050405020304" pitchFamily="18" charset="0"/>
              </a:rPr>
              <a:t>من قبل حتى ما شافونا الناس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times new roman" panose="02020603050405020304" pitchFamily="18" charset="0"/>
              </a:rPr>
              <a:t>وحتة حتــة عملتنــــــــــا </a:t>
            </a:r>
          </a:p>
          <a:p>
            <a:pPr algn="ctr"/>
            <a:r>
              <a:rPr lang="ar-EG" sz="6600" b="1" i="0" dirty="0">
                <a:solidFill>
                  <a:srgbClr val="00582A"/>
                </a:solidFill>
                <a:effectLst/>
                <a:latin typeface="times new roman" panose="02020603050405020304" pitchFamily="18" charset="0"/>
              </a:rPr>
              <a:t>مت عشانا واديتنا خلاص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4336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times new roman" panose="02020603050405020304" pitchFamily="18" charset="0"/>
              </a:rPr>
              <a:t>ولو في حتة فينا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times new roman" panose="02020603050405020304" pitchFamily="18" charset="0"/>
              </a:rPr>
              <a:t>باظت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times new roman" panose="02020603050405020304" pitchFamily="18" charset="0"/>
              </a:rPr>
              <a:t>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times new roman" panose="02020603050405020304" pitchFamily="18" charset="0"/>
              </a:rPr>
              <a:t>أو عن طريقك رجل تاهت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times new roman" panose="02020603050405020304" pitchFamily="18" charset="0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times new roman" panose="02020603050405020304" pitchFamily="18" charset="0"/>
              </a:rPr>
              <a:t>بحب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times new roman" panose="02020603050405020304" pitchFamily="18" charset="0"/>
              </a:rPr>
              <a:t>بترجعنا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times new roman" panose="02020603050405020304" pitchFamily="18" charset="0"/>
              </a:rPr>
              <a:t> ليـــــــك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times new roman" panose="02020603050405020304" pitchFamily="18" charset="0"/>
              </a:rPr>
              <a:t>وتصلح كل غلطة فاتت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br>
              <a:rPr lang="ar-EG" sz="6600" b="1" dirty="0"/>
            </a:b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061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2192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i="0" dirty="0" err="1">
                <a:solidFill>
                  <a:srgbClr val="00582A"/>
                </a:solidFill>
                <a:effectLst/>
                <a:latin typeface="times new roman" panose="02020603050405020304" pitchFamily="18" charset="0"/>
              </a:rPr>
              <a:t>حبيتنا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times new roman" panose="02020603050405020304" pitchFamily="18" charset="0"/>
              </a:rPr>
              <a:t>حبيتنا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times new roman" panose="02020603050405020304" pitchFamily="18" charset="0"/>
              </a:rPr>
              <a:t> من الأول</a:t>
            </a:r>
          </a:p>
          <a:p>
            <a:pPr algn="ctr"/>
            <a:r>
              <a:rPr lang="ar-EG" sz="6600" b="1" i="0" dirty="0">
                <a:solidFill>
                  <a:srgbClr val="00582A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ar-EG" sz="6000" b="1" i="0" dirty="0">
                <a:solidFill>
                  <a:srgbClr val="00582A"/>
                </a:solidFill>
                <a:effectLst/>
                <a:latin typeface="times new roman" panose="02020603050405020304" pitchFamily="18" charset="0"/>
              </a:rPr>
              <a:t>من قبل حتى ما شافونا الناس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times new roman" panose="02020603050405020304" pitchFamily="18" charset="0"/>
              </a:rPr>
              <a:t>وحتة حتــة عملتنــــــــــا </a:t>
            </a:r>
          </a:p>
          <a:p>
            <a:pPr algn="ctr"/>
            <a:r>
              <a:rPr lang="ar-EG" sz="6600" b="1" i="0" dirty="0">
                <a:solidFill>
                  <a:srgbClr val="00582A"/>
                </a:solidFill>
                <a:effectLst/>
                <a:latin typeface="times new roman" panose="02020603050405020304" pitchFamily="18" charset="0"/>
              </a:rPr>
              <a:t>مت عشانا واديتنا خلاص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99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2250</TotalTime>
  <Words>82</Words>
  <Application>Microsoft Office PowerPoint</Application>
  <PresentationFormat>عرض على الشاشة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Arial</vt:lpstr>
      <vt:lpstr>Calibri</vt:lpstr>
      <vt:lpstr>Helvetica Neue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376</cp:revision>
  <dcterms:created xsi:type="dcterms:W3CDTF">2021-12-07T14:30:00Z</dcterms:created>
  <dcterms:modified xsi:type="dcterms:W3CDTF">2024-09-07T08:04:00Z</dcterms:modified>
</cp:coreProperties>
</file>