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3" r:id="rId3"/>
    <p:sldId id="456" r:id="rId4"/>
    <p:sldId id="457" r:id="rId5"/>
    <p:sldId id="45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142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غاليين عليك غالى علينا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غاليين عليك غالي علينا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خلقتنا وفرحت بينا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حبيتنا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وإحنا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يارب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مين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حبك في قلبنا ومالينا</a:t>
            </a:r>
            <a:br>
              <a:rPr lang="ar-EG" sz="6600" b="1" dirty="0"/>
            </a:br>
            <a:endParaRPr lang="en-US" sz="88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 err="1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حبيتنا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حبيتنا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 من الأول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من قبل حتى ما شافونا الناس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وحتة حتــة عملتنــــــــــا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مت عشانا واديتنا خلاص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33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ولو في حتة فينا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باظت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أو عن طريقك رجل تاهت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بحب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بترجعنا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 ليـــــــك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وتصلح كل غلطة فاتت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6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 err="1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حبيتنا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حبيتنا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 من الأول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من قبل حتى ما شافونا الناس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وحتة حتــة عملتنــــــــــا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times new roman" panose="02020603050405020304" pitchFamily="18" charset="0"/>
              </a:rPr>
              <a:t>مت عشانا واديتنا خلاص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9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82</Words>
  <Application>Microsoft Office PowerPoint</Application>
  <PresentationFormat>عرض على الشاشة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2024-09-07T08:04:00Z</dcterms:modified>
</cp:coreProperties>
</file>