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56" r:id="rId3"/>
    <p:sldId id="443" r:id="rId4"/>
    <p:sldId id="45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عيني عليك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 لو في الضلم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 لو متضايق أو مسرور)2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81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عيني عليك أنا ماشي معاك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في البرية أنا وياك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(رحت يمين...رحت شمال)2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خطوة بخطوة انا وياك</a:t>
            </a:r>
          </a:p>
          <a:p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 لو في الضلم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</a:p>
          <a:p>
            <a:pPr algn="ctr" rtl="1"/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</a:rPr>
              <a:t> لو متضايق أو مسرور)2</a:t>
            </a:r>
          </a:p>
          <a:p>
            <a:br>
              <a:rPr lang="ar-SA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6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84</Words>
  <Application>Microsoft Office PowerPoint</Application>
  <PresentationFormat>عرض على الشاشة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2024-09-05T10:42:59Z</dcterms:modified>
</cp:coreProperties>
</file>