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56" r:id="rId3"/>
    <p:sldId id="443" r:id="rId4"/>
    <p:sldId id="457" r:id="rId5"/>
    <p:sldId id="465" r:id="rId6"/>
    <p:sldId id="470" r:id="rId7"/>
    <p:sldId id="471" r:id="rId8"/>
    <p:sldId id="468" r:id="rId9"/>
    <p:sldId id="469" r:id="rId10"/>
    <p:sldId id="472" r:id="rId11"/>
    <p:sldId id="47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465"/>
            <p14:sldId id="470"/>
            <p14:sldId id="471"/>
            <p14:sldId id="468"/>
            <p14:sldId id="469"/>
            <p14:sldId id="472"/>
            <p14:sldId id="4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عينك ما غابت عني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عينك ما غابت عني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و بحبك عم تأسرني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و بحبك أنا رح أغني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(أنا على عمري مديون)</a:t>
            </a:r>
            <a:r>
              <a:rPr lang="ar-EG" altLang="en-US" sz="6000" b="1" dirty="0">
                <a:solidFill>
                  <a:srgbClr val="00582A"/>
                </a:solidFill>
              </a:rPr>
              <a:t>2</a:t>
            </a: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6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مديون بعمري على حبك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أنا على عمري مديون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يا ناقش اسمي على كفك</a:t>
            </a:r>
          </a:p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عينك على دربي تكون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7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عينك ما غابت عني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و بحبك عم تأسرني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و بحبك أنا رح أغني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(أنا على عمري مديون)</a:t>
            </a:r>
            <a:r>
              <a:rPr lang="ar-EG" altLang="en-US" sz="6000" b="1" dirty="0">
                <a:solidFill>
                  <a:srgbClr val="00582A"/>
                </a:solidFill>
              </a:rPr>
              <a:t>2</a:t>
            </a: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مديون بعمري على حبك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أنا على عمري مديون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يا ناقش اسمي على كفك</a:t>
            </a:r>
          </a:p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عينك على دربي تكون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بتذكر ذات الليلة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سلمتك أنا فيها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قلبك كنت تصلي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وذنوبي تمحيها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611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كرمال الفضة تركتك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خزيي أنا أنكرتك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ومسماري سمرتك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لصليبك مديون</a:t>
            </a:r>
            <a:br>
              <a:rPr lang="ar-EG" sz="7200" b="1" dirty="0"/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عينك ما غابت عني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و بحبك عم تأسرني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و بحبك أنا رح أغني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(أنا على عمري مديون)</a:t>
            </a:r>
            <a:r>
              <a:rPr lang="ar-EG" altLang="en-US" sz="6000" b="1" dirty="0">
                <a:solidFill>
                  <a:srgbClr val="00582A"/>
                </a:solidFill>
              </a:rPr>
              <a:t>2</a:t>
            </a: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0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مديون بعمري على حبك</a:t>
            </a:r>
            <a:br>
              <a:rPr lang="ar-JO" altLang="en-US" sz="7200" b="1" dirty="0">
                <a:solidFill>
                  <a:srgbClr val="00582A"/>
                </a:solidFill>
              </a:rPr>
            </a:br>
            <a:r>
              <a:rPr lang="ar-JO" altLang="en-US" sz="7200" b="1" dirty="0">
                <a:solidFill>
                  <a:srgbClr val="00582A"/>
                </a:solidFill>
              </a:rPr>
              <a:t>أنا على عمري مديون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يا ناقش اسمي على كفك</a:t>
            </a:r>
          </a:p>
          <a:p>
            <a:pPr algn="ctr"/>
            <a:r>
              <a:rPr lang="ar-JO" altLang="en-US" sz="7200" b="1" dirty="0">
                <a:solidFill>
                  <a:srgbClr val="00582A"/>
                </a:solidFill>
              </a:rPr>
              <a:t>عينك على دربي تكون</a:t>
            </a:r>
            <a:endParaRPr lang="en-US" altLang="en-US" sz="7200" b="1" dirty="0">
              <a:solidFill>
                <a:srgbClr val="00582A"/>
              </a:solidFill>
            </a:endParaRPr>
          </a:p>
          <a:p>
            <a:pPr algn="ctr"/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8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يسوع بقربك قلبي ارتاح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معزي روحي بوعدك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مالي حياتي بالأفراح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بروحي وقلبي أخضع لك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2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3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راح أعيش لك طول أيامي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ازدادت الآمي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دايماً ناظر أمامي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عمري بقربك مضمون</a:t>
            </a:r>
          </a:p>
          <a:p>
            <a:br>
              <a:rPr lang="ar-EG" sz="7200" b="1" dirty="0"/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6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197</Words>
  <Application>Microsoft Office PowerPoint</Application>
  <PresentationFormat>عرض على الشاشة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2024-09-05T10:37:16Z</dcterms:modified>
</cp:coreProperties>
</file>