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56" r:id="rId3"/>
    <p:sldId id="443" r:id="rId4"/>
    <p:sldId id="465" r:id="rId5"/>
    <p:sldId id="46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65"/>
            <p14:sldId id="46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872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ترنيمة </a:t>
            </a:r>
          </a:p>
          <a:p>
            <a:pPr algn="ctr"/>
            <a:r>
              <a:rPr lang="ar-EG" sz="5400" b="1" dirty="0"/>
              <a:t>عين في </a:t>
            </a:r>
            <a:r>
              <a:rPr lang="ar-EG" sz="5400" b="1" dirty="0" err="1"/>
              <a:t>الضلمة</a:t>
            </a:r>
            <a:r>
              <a:rPr lang="ar-EG" sz="5400" b="1" dirty="0"/>
              <a:t> وعين في النور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7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(عين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الضلمة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وعين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النور</a:t>
            </a:r>
            <a:b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لأ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مش ممكن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يا شط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ور)2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(مش ممكن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نسلك 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الضلمة</a:t>
            </a:r>
            <a:b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ونق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ـــــــ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ول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حنا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ولاد الن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ــــــ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ور)2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يللا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ق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وام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بحياتنا ننور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والرب يكون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بينا مسرور)2</a:t>
            </a:r>
          </a:p>
          <a:p>
            <a:br>
              <a:rPr lang="ar-SA" sz="7200" b="1" dirty="0"/>
            </a:br>
            <a:endParaRPr lang="ar-SA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3210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77632"/>
            <a:ext cx="9982199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(عين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الضلمة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وعين ف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النور</a:t>
            </a:r>
            <a:b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</a:br>
            <a:r>
              <a:rPr lang="ar-SA" sz="6600" b="1" i="0" dirty="0" err="1">
                <a:solidFill>
                  <a:srgbClr val="00582A"/>
                </a:solidFill>
                <a:effectLst/>
                <a:latin typeface="Helvetica Neue"/>
              </a:rPr>
              <a:t>لأ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مش ممكن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 يا شط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ـــــــــ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</a:rPr>
              <a:t>ور)2</a:t>
            </a:r>
          </a:p>
          <a:p>
            <a:br>
              <a:rPr lang="ar-SA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2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2254</TotalTime>
  <Words>90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376</cp:revision>
  <dcterms:created xsi:type="dcterms:W3CDTF">2021-12-07T14:30:00Z</dcterms:created>
  <dcterms:modified xsi:type="dcterms:W3CDTF">2024-09-05T10:30:51Z</dcterms:modified>
</cp:coreProperties>
</file>