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56" r:id="rId3"/>
    <p:sldId id="443" r:id="rId4"/>
    <p:sldId id="465" r:id="rId5"/>
    <p:sldId id="46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65"/>
            <p14:sldId id="46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8727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ترنيمة </a:t>
            </a:r>
          </a:p>
          <a:p>
            <a:pPr algn="ctr"/>
            <a:r>
              <a:rPr lang="ar-EG" sz="5400" b="1" dirty="0"/>
              <a:t>عين في </a:t>
            </a:r>
            <a:r>
              <a:rPr lang="ar-EG" sz="5400" b="1" dirty="0" err="1"/>
              <a:t>الضلمة</a:t>
            </a:r>
            <a:r>
              <a:rPr lang="ar-EG" sz="5400" b="1" dirty="0"/>
              <a:t> وعين في النور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776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(عين 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الضلمة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وعين 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النور</a:t>
            </a:r>
            <a:b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لأ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مش ممكن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يا شط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ور)2</a:t>
            </a:r>
          </a:p>
          <a:p>
            <a:br>
              <a:rPr lang="ar-SA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(مش ممكن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نسلك 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</a:rPr>
              <a:t>الضلمة</a:t>
            </a:r>
            <a:b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ونق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ـــــــ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ول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حنا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ولاد الن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ــــــ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ور)2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</a:rPr>
              <a:t>يللا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ق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ـــــ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وام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بحياتنا ننور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والرب يكون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بينا مسرور)2</a:t>
            </a:r>
          </a:p>
          <a:p>
            <a:br>
              <a:rPr lang="ar-SA" sz="7200" b="1" dirty="0"/>
            </a:br>
            <a:endParaRPr lang="ar-SA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3210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776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(عين 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الضلمة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وعين 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النور</a:t>
            </a:r>
            <a:b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لأ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مش ممكن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يا شط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ور)2</a:t>
            </a:r>
          </a:p>
          <a:p>
            <a:br>
              <a:rPr lang="ar-SA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22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</TotalTime>
  <Words>90</Words>
  <Application>Microsoft Office PowerPoint</Application>
  <PresentationFormat>عرض على الشاشة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2024-09-05T10:30:51Z</dcterms:modified>
</cp:coreProperties>
</file>