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56" r:id="rId3"/>
    <p:sldId id="443" r:id="rId4"/>
    <p:sldId id="461" r:id="rId5"/>
    <p:sldId id="458" r:id="rId6"/>
    <p:sldId id="462" r:id="rId7"/>
    <p:sldId id="460" r:id="rId8"/>
    <p:sldId id="463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56"/>
            <p14:sldId id="443"/>
            <p14:sldId id="461"/>
            <p14:sldId id="458"/>
            <p14:sldId id="462"/>
            <p14:sldId id="460"/>
            <p14:sldId id="46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عيشنا </a:t>
            </a:r>
            <a:r>
              <a:rPr lang="ar-EG" sz="7200" b="1" dirty="0" err="1"/>
              <a:t>للسما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245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  <a:t>عيشنا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jomhuria"/>
              </a:rPr>
              <a:t>للسما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  <a:t>وحياتنا تكون سما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  <a:t>وقلوبنا من هنا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  <a:t>تتعلق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jomhuria"/>
              </a:rPr>
              <a:t>بالسما</a:t>
            </a:r>
            <a:endParaRPr lang="ar-EG" sz="72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88288"/>
            <a:ext cx="99821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i="0" dirty="0">
                <a:solidFill>
                  <a:srgbClr val="001E0E"/>
                </a:solidFill>
                <a:effectLst/>
                <a:latin typeface="Helvetica Neue"/>
              </a:rPr>
              <a:t>1- </a:t>
            </a:r>
          </a:p>
          <a:p>
            <a:pPr algn="ctr" rtl="1"/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السما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 جميلة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وبتذكرني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إني غريب ع الارض هنا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قريب جدا يجي يسوع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ويأخدني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 لدار إلهنا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245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  <a:t>عيشنا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jomhuria"/>
              </a:rPr>
              <a:t>للسما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  <a:t>وحياتنا تكون سما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  <a:t>وقلوبنا من هنا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  <a:t>تتعلق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jomhuria"/>
              </a:rPr>
              <a:t>بالسما</a:t>
            </a:r>
            <a:endParaRPr lang="ar-EG" sz="72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896215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88288"/>
            <a:ext cx="99821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i="0" dirty="0">
                <a:solidFill>
                  <a:srgbClr val="001E0E"/>
                </a:solidFill>
                <a:effectLst/>
                <a:latin typeface="Helvetica Neue"/>
              </a:rPr>
              <a:t>2- </a:t>
            </a:r>
          </a:p>
          <a:p>
            <a:pPr algn="ctr" rtl="1"/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السما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 جميلة وفيها يسوع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جالس عن يمين الله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هو فادي وهو شفيعي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وارث في السماوات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وياه</a:t>
            </a:r>
            <a:endParaRPr lang="ar-EG" sz="72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432210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245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  <a:t>عيشنا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jomhuria"/>
              </a:rPr>
              <a:t>للسما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  <a:t>وحياتنا تكون سما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  <a:t>وقلوبنا من هنا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  <a:t>تتعلق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jomhuria"/>
              </a:rPr>
              <a:t>بالسما</a:t>
            </a:r>
            <a:endParaRPr lang="ar-EG" sz="72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74029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88288"/>
            <a:ext cx="99821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i="0" dirty="0">
                <a:solidFill>
                  <a:srgbClr val="001E0E"/>
                </a:solidFill>
                <a:effectLst/>
                <a:latin typeface="Helvetica Neue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وأن مريت بأحداث صعبة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ضاقت بي الأرض هنا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هأعلن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 أن مصيرها تعدي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وقلبي مرفوع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للسما</a:t>
            </a:r>
            <a:endParaRPr lang="ar-EG" sz="72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445416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245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  <a:t>عيشنا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jomhuria"/>
              </a:rPr>
              <a:t>للسما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  <a:t>وحياتنا تكون سما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  <a:t>وقلوبنا من هنا</a:t>
            </a:r>
            <a:b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jomhuria"/>
              </a:rPr>
              <a:t>تتعلق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jomhuria"/>
              </a:rPr>
              <a:t>بالسما</a:t>
            </a:r>
            <a:endParaRPr lang="ar-EG" sz="72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4154949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2251</TotalTime>
  <Words>121</Words>
  <Application>Microsoft Office PowerPoint</Application>
  <PresentationFormat>عرض على الشاشة (4:3)</PresentationFormat>
  <Paragraphs>16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377</cp:revision>
  <dcterms:created xsi:type="dcterms:W3CDTF">2021-12-07T14:30:00Z</dcterms:created>
  <dcterms:modified xsi:type="dcterms:W3CDTF">2024-09-07T08:01:56Z</dcterms:modified>
</cp:coreProperties>
</file>