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عنـدمـا أذكـر كيـف </a:t>
            </a:r>
          </a:p>
          <a:p>
            <a:pPr algn="ctr"/>
            <a:r>
              <a:rPr lang="ar-EG" sz="6600" b="1" dirty="0"/>
              <a:t>سُمـِّرَتْ على الصليـب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3247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عندما أذكر كيف سمرت على الصليب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يدك التي برفق قد شفت قلبي الكئيب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حبن أذكر حبيبي يوم علقت هناك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كيف سمرت يداك منهما سالت دماك</a:t>
            </a: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954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عندما انسى همومي وتهون غربتي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ويولي الحزن عني وتفيض مهجتي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بامتنان وهتاف معلنا مجد الصليب</a:t>
            </a:r>
            <a:br>
              <a:rPr lang="ar-EG" sz="5400" b="1" dirty="0"/>
            </a:br>
            <a:endParaRPr lang="ar-EG" sz="54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3247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عندما اذكر كيف قدميك سمروا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باحتقار بالصليب كل عنف اظهروا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فقبلت العار عني كي تردني لك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فتسير قدماي في طريق برك</a:t>
            </a:r>
            <a:br>
              <a:rPr lang="ar-EG" sz="5400" b="1" dirty="0"/>
            </a:br>
            <a:endParaRPr lang="ar-EG" sz="54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2452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95439"/>
            <a:ext cx="9982199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حبك يحصر قلبي فضلك يلهبني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فلذا خلفك اجري حبك يجذبني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سأسير معك دوما معلنا مجد الصليب</a:t>
            </a:r>
            <a:br>
              <a:rPr lang="ar-EG" sz="5400" b="1" dirty="0"/>
            </a:br>
            <a:endParaRPr lang="ar-EG" sz="54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1243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3247"/>
            <a:ext cx="9982199" cy="8525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عندما اذكر كيف تاج اشواك مهين</a:t>
            </a:r>
            <a:br>
              <a:rPr lang="ar-EG" sz="5400" b="1" dirty="0"/>
            </a:br>
            <a:r>
              <a:rPr lang="ar-EG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غرسوا في الراس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هزءا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والدماء تكسو الجبين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يوم نكست لأجلي راسك لفديتي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كي تقيم وتعلي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للسما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هامتي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08133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63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بفداك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ياالهي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قد رفعت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شاني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فانا ربي مدين لك طول عمري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سانادي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بافتخار معلنا مجد الصليب</a:t>
            </a:r>
            <a:br>
              <a:rPr lang="ar-EG" sz="6000" b="1" dirty="0"/>
            </a:br>
            <a:endParaRPr lang="ar-EG" sz="6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5762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3247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عندما اذكر كيف اثر طعن جنبك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نزف دم وماء معلنا عن حبك</a:t>
            </a:r>
            <a:br>
              <a:rPr lang="ar-EG" sz="5400" b="1" dirty="0"/>
            </a:br>
            <a:r>
              <a:rPr lang="ar-EG" sz="5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حبك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الذي افتداني بالدماء الطاهرة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حبك الذي رواني بالمياه الغامرة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8845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>
                <a:effectLst/>
              </a:rPr>
              <a:t>ليس حب مثل هذا من </a:t>
            </a:r>
            <a:r>
              <a:rPr lang="ar-EG" sz="5400" b="1">
                <a:effectLst/>
              </a:rPr>
              <a:t>ذاك الفادي </a:t>
            </a:r>
            <a:r>
              <a:rPr lang="ar-EG" sz="5400" b="1" dirty="0">
                <a:effectLst/>
              </a:rPr>
              <a:t>الفريد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يا حياة يا روائي باسمك دوماً أشيد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أقف عمري إليك أعلن مجد الصليب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effectLst/>
              </a:rPr>
            </a:br>
            <a:endParaRPr lang="ar-EG" sz="54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104608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197</Words>
  <Application>Microsoft Office PowerPoint</Application>
  <PresentationFormat>عرض على الشاشة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2024-09-04T11:28:18Z</dcterms:modified>
</cp:coreProperties>
</file>