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43" r:id="rId3"/>
    <p:sldId id="456" r:id="rId4"/>
    <p:sldId id="457" r:id="rId5"/>
    <p:sldId id="460" r:id="rId6"/>
    <p:sldId id="459" r:id="rId7"/>
    <p:sldId id="461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56"/>
            <p14:sldId id="457"/>
            <p14:sldId id="460"/>
            <p14:sldId id="459"/>
            <p14:sldId id="46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/>
            <a:r>
              <a:rPr lang="ar-EG" sz="6600" b="1" dirty="0"/>
              <a:t>عندما يكتنف النفس الظلام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52400"/>
            <a:ext cx="9982199" cy="7551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400" b="1" i="0" dirty="0">
                <a:solidFill>
                  <a:srgbClr val="001E0E"/>
                </a:solidFill>
                <a:effectLst/>
                <a:latin typeface="Verdana" panose="020B0604030504040204" pitchFamily="34" charset="0"/>
              </a:rPr>
              <a:t>1-</a:t>
            </a:r>
          </a:p>
          <a:p>
            <a:pPr algn="ctr">
              <a:lnSpc>
                <a:spcPct val="150000"/>
              </a:lnSpc>
            </a:pPr>
            <a:r>
              <a:rPr lang="ar-EG" sz="6000" b="1" i="0" dirty="0">
                <a:solidFill>
                  <a:srgbClr val="001E0E"/>
                </a:solidFill>
                <a:effectLst/>
                <a:latin typeface="Verdana" panose="020B0604030504040204" pitchFamily="34" charset="0"/>
              </a:rPr>
              <a:t>عندما يكتنِفُ النفسَ الظلامْ</a:t>
            </a:r>
            <a:br>
              <a:rPr lang="ar-EG" sz="6000" b="1" dirty="0">
                <a:solidFill>
                  <a:srgbClr val="001E0E"/>
                </a:solidFill>
              </a:rPr>
            </a:br>
            <a:r>
              <a:rPr lang="ar-EG" sz="6000" b="1" i="0" dirty="0">
                <a:solidFill>
                  <a:srgbClr val="001E0E"/>
                </a:solidFill>
                <a:effectLst/>
                <a:latin typeface="Verdana" panose="020B0604030504040204" pitchFamily="34" charset="0"/>
              </a:rPr>
              <a:t>وأُرَى في قبضةِ الليلِ الرهيبْ</a:t>
            </a:r>
            <a:br>
              <a:rPr lang="ar-EG" sz="6000" b="1" dirty="0">
                <a:solidFill>
                  <a:srgbClr val="001E0E"/>
                </a:solidFill>
              </a:rPr>
            </a:br>
            <a:r>
              <a:rPr lang="ar-EG" sz="6000" b="1" i="0" dirty="0">
                <a:solidFill>
                  <a:srgbClr val="001E0E"/>
                </a:solidFill>
                <a:effectLst/>
                <a:latin typeface="Verdana" panose="020B0604030504040204" pitchFamily="34" charset="0"/>
              </a:rPr>
              <a:t>أرقُبُ الفجرَ وفي الثَّغرِ ابتسامْ</a:t>
            </a:r>
            <a:br>
              <a:rPr lang="ar-EG" sz="6000" b="1" dirty="0">
                <a:solidFill>
                  <a:srgbClr val="001E0E"/>
                </a:solidFill>
              </a:rPr>
            </a:br>
            <a:r>
              <a:rPr lang="ar-EG" sz="6000" b="1" i="0" dirty="0">
                <a:solidFill>
                  <a:srgbClr val="001E0E"/>
                </a:solidFill>
                <a:effectLst/>
                <a:latin typeface="Verdana" panose="020B0604030504040204" pitchFamily="34" charset="0"/>
              </a:rPr>
              <a:t>فأراهُ مشرقاً فوقَ الصليبْ</a:t>
            </a:r>
            <a:br>
              <a:rPr lang="ar-EG" sz="6000" b="1" dirty="0">
                <a:solidFill>
                  <a:srgbClr val="001E0E"/>
                </a:solidFill>
              </a:rPr>
            </a:br>
            <a:endParaRPr lang="en-US" sz="6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478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i="0" dirty="0">
                <a:solidFill>
                  <a:srgbClr val="00582A"/>
                </a:solidFill>
                <a:effectLst/>
                <a:latin typeface="Verdana" panose="020B0604030504040204" pitchFamily="34" charset="0"/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Verdana" panose="020B0604030504040204" pitchFamily="34" charset="0"/>
              </a:rPr>
              <a:t>لستُ أخشى أبداً هولَ الردى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Verdana" panose="020B0604030504040204" pitchFamily="34" charset="0"/>
              </a:rPr>
              <a:t>وبقلبي قبسٌ من أملِ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Verdana" panose="020B0604030504040204" pitchFamily="34" charset="0"/>
              </a:rPr>
              <a:t>أنت هذا اليومَ ماضٍ أو غدا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Verdana" panose="020B0604030504040204" pitchFamily="34" charset="0"/>
              </a:rPr>
              <a:t>فتزَوَّدْ للمقرِّ الأزلي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"/>
            <a:ext cx="9982199" cy="8797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400" b="1" i="0" dirty="0">
                <a:solidFill>
                  <a:srgbClr val="001E0E"/>
                </a:solidFill>
                <a:effectLst/>
                <a:latin typeface="Verdana" panose="020B0604030504040204" pitchFamily="34" charset="0"/>
              </a:rPr>
              <a:t>2-</a:t>
            </a:r>
          </a:p>
          <a:p>
            <a:pPr algn="ctr">
              <a:lnSpc>
                <a:spcPct val="150000"/>
              </a:lnSpc>
            </a:pPr>
            <a:r>
              <a:rPr lang="ar-EG" sz="6000" b="1" i="0" dirty="0">
                <a:solidFill>
                  <a:srgbClr val="001E0E"/>
                </a:solidFill>
                <a:effectLst/>
                <a:latin typeface="Verdana" panose="020B0604030504040204" pitchFamily="34" charset="0"/>
              </a:rPr>
              <a:t>وإذا ما الشمسُ لَـمَّتْ تِبرَها</a:t>
            </a:r>
            <a:br>
              <a:rPr lang="ar-EG" sz="6000" b="1" dirty="0">
                <a:solidFill>
                  <a:srgbClr val="001E0E"/>
                </a:solidFill>
              </a:rPr>
            </a:br>
            <a:r>
              <a:rPr lang="ar-EG" sz="5400" b="1" i="0" dirty="0">
                <a:solidFill>
                  <a:srgbClr val="001E0E"/>
                </a:solidFill>
                <a:effectLst/>
                <a:latin typeface="Verdana" panose="020B0604030504040204" pitchFamily="34" charset="0"/>
              </a:rPr>
              <a:t>من حواشي الأفُقُ الزاهي الجناحْ</a:t>
            </a:r>
            <a:br>
              <a:rPr lang="ar-EG" sz="6000" b="1" dirty="0">
                <a:solidFill>
                  <a:srgbClr val="001E0E"/>
                </a:solidFill>
              </a:rPr>
            </a:br>
            <a:r>
              <a:rPr lang="ar-EG" sz="6000" b="1" i="0" dirty="0">
                <a:solidFill>
                  <a:srgbClr val="001E0E"/>
                </a:solidFill>
                <a:effectLst/>
                <a:latin typeface="Verdana" panose="020B0604030504040204" pitchFamily="34" charset="0"/>
              </a:rPr>
              <a:t>خشَعَتْ نفسي تُناجي ربَّها</a:t>
            </a:r>
            <a:br>
              <a:rPr lang="ar-EG" sz="6000" b="1" dirty="0">
                <a:solidFill>
                  <a:srgbClr val="001E0E"/>
                </a:solidFill>
              </a:rPr>
            </a:br>
            <a:r>
              <a:rPr lang="ar-EG" sz="6000" b="1" i="0" dirty="0">
                <a:solidFill>
                  <a:srgbClr val="001E0E"/>
                </a:solidFill>
                <a:effectLst/>
                <a:latin typeface="Verdana" panose="020B0604030504040204" pitchFamily="34" charset="0"/>
              </a:rPr>
              <a:t>ورأتْ في الليلِ أسرارَ الصباحْ</a:t>
            </a:r>
            <a:br>
              <a:rPr lang="ar-EG" sz="6000" b="1" dirty="0">
                <a:solidFill>
                  <a:srgbClr val="001E0E"/>
                </a:solidFill>
              </a:rPr>
            </a:br>
            <a:br>
              <a:rPr lang="ar-EG" sz="6000" b="1" dirty="0">
                <a:solidFill>
                  <a:srgbClr val="001E0E"/>
                </a:solidFill>
              </a:rPr>
            </a:br>
            <a:endParaRPr lang="en-US" sz="6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6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478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i="0" dirty="0">
                <a:solidFill>
                  <a:srgbClr val="00582A"/>
                </a:solidFill>
                <a:effectLst/>
                <a:latin typeface="Verdana" panose="020B0604030504040204" pitchFamily="34" charset="0"/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Verdana" panose="020B0604030504040204" pitchFamily="34" charset="0"/>
              </a:rPr>
              <a:t>لستُ أخشى أبداً هولَ الردى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Verdana" panose="020B0604030504040204" pitchFamily="34" charset="0"/>
              </a:rPr>
              <a:t>وبقلبي قبسٌ من أملِ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Verdana" panose="020B0604030504040204" pitchFamily="34" charset="0"/>
              </a:rPr>
              <a:t>أنت هذا اليومَ ماضٍ أو غدا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Verdana" panose="020B0604030504040204" pitchFamily="34" charset="0"/>
              </a:rPr>
              <a:t>فتزَوَّدْ للمقرِّ الأزلي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672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8059"/>
            <a:ext cx="9982199" cy="6160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400" b="1" i="0" dirty="0">
                <a:solidFill>
                  <a:srgbClr val="001E0E"/>
                </a:solidFill>
                <a:effectLst/>
                <a:latin typeface="Verdana" panose="020B0604030504040204" pitchFamily="34" charset="0"/>
              </a:rPr>
              <a:t>3-</a:t>
            </a:r>
          </a:p>
          <a:p>
            <a:pPr algn="ctr">
              <a:lnSpc>
                <a:spcPct val="150000"/>
              </a:lnSpc>
            </a:pPr>
            <a:r>
              <a:rPr lang="ar-EG" sz="6000" b="1" i="0" dirty="0">
                <a:solidFill>
                  <a:srgbClr val="001E0E"/>
                </a:solidFill>
                <a:effectLst/>
                <a:latin typeface="Verdana" panose="020B0604030504040204" pitchFamily="34" charset="0"/>
              </a:rPr>
              <a:t>فكما تجري مياهُ الجدولِ</a:t>
            </a:r>
            <a:br>
              <a:rPr lang="ar-EG" sz="6000" b="1" dirty="0">
                <a:solidFill>
                  <a:srgbClr val="001E0E"/>
                </a:solidFill>
              </a:rPr>
            </a:br>
            <a:r>
              <a:rPr lang="ar-EG" sz="6000" b="1" i="0" dirty="0">
                <a:solidFill>
                  <a:srgbClr val="001E0E"/>
                </a:solidFill>
                <a:effectLst/>
                <a:latin typeface="Verdana" panose="020B0604030504040204" pitchFamily="34" charset="0"/>
              </a:rPr>
              <a:t>باتِّجاهِ اليَمِّ في شدوِ الخريرْ</a:t>
            </a:r>
            <a:br>
              <a:rPr lang="ar-EG" sz="6000" b="1" dirty="0">
                <a:solidFill>
                  <a:srgbClr val="001E0E"/>
                </a:solidFill>
              </a:rPr>
            </a:br>
            <a:r>
              <a:rPr lang="ar-EG" sz="6000" b="1" i="0" dirty="0">
                <a:solidFill>
                  <a:srgbClr val="001E0E"/>
                </a:solidFill>
                <a:effectLst/>
                <a:latin typeface="Verdana" panose="020B0604030504040204" pitchFamily="34" charset="0"/>
              </a:rPr>
              <a:t>هكذا تشتاقُ نفسي للعَلي</a:t>
            </a:r>
            <a:br>
              <a:rPr lang="ar-EG" sz="6000" b="1" dirty="0">
                <a:solidFill>
                  <a:srgbClr val="001E0E"/>
                </a:solidFill>
              </a:rPr>
            </a:br>
            <a:r>
              <a:rPr lang="ar-EG" sz="6000" b="1" i="0" dirty="0">
                <a:solidFill>
                  <a:srgbClr val="001E0E"/>
                </a:solidFill>
                <a:effectLst/>
                <a:latin typeface="Verdana" panose="020B0604030504040204" pitchFamily="34" charset="0"/>
              </a:rPr>
              <a:t>فهْي في شوقٍ إلى البحرِ الكبيرْ</a:t>
            </a:r>
            <a:endParaRPr lang="en-US" sz="6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513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478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i="0" dirty="0">
                <a:solidFill>
                  <a:srgbClr val="00582A"/>
                </a:solidFill>
                <a:effectLst/>
                <a:latin typeface="Verdana" panose="020B0604030504040204" pitchFamily="34" charset="0"/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Verdana" panose="020B0604030504040204" pitchFamily="34" charset="0"/>
              </a:rPr>
              <a:t>لستُ أخشى أبداً هولَ الردى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Verdana" panose="020B0604030504040204" pitchFamily="34" charset="0"/>
              </a:rPr>
              <a:t>وبقلبي قبسٌ من أملِ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Verdana" panose="020B0604030504040204" pitchFamily="34" charset="0"/>
              </a:rPr>
              <a:t>أنت هذا اليومَ ماضٍ أو غدا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Verdana" panose="020B0604030504040204" pitchFamily="34" charset="0"/>
              </a:rPr>
              <a:t>فتزَوَّدْ للمقرِّ الأزلي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759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2255</TotalTime>
  <Words>151</Words>
  <Application>Microsoft Office PowerPoint</Application>
  <PresentationFormat>عرض على الشاشة (4:3)</PresentationFormat>
  <Paragraphs>11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Verdana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375</cp:revision>
  <dcterms:created xsi:type="dcterms:W3CDTF">2021-12-07T14:30:00Z</dcterms:created>
  <dcterms:modified xsi:type="dcterms:W3CDTF">2024-09-05T10:13:34Z</dcterms:modified>
</cp:coreProperties>
</file>