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44" r:id="rId4"/>
    <p:sldId id="445" r:id="rId5"/>
    <p:sldId id="446" r:id="rId6"/>
    <p:sldId id="44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عندما روحك يفيض في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عندما روحك يفيض في قلبي</a:t>
            </a:r>
            <a:endParaRPr lang="en-US" altLang="en-US" sz="6000" b="1" dirty="0"/>
          </a:p>
          <a:p>
            <a:pPr algn="ctr" rtl="1"/>
            <a:r>
              <a:rPr lang="ar-SA" altLang="en-US" sz="6000" b="1" dirty="0"/>
              <a:t>أفرح مثل داود(2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أفرح بك … أفرح بك</a:t>
            </a:r>
            <a:r>
              <a:rPr lang="en-US" altLang="en-US" sz="6000" b="1" dirty="0"/>
              <a:t> </a:t>
            </a:r>
          </a:p>
          <a:p>
            <a:pPr algn="ctr" rtl="1"/>
            <a:r>
              <a:rPr lang="ar-SA" altLang="en-US" sz="6000" b="1" dirty="0"/>
              <a:t>أفرح مثل داود … 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90560"/>
            <a:ext cx="9982199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عندما روحك يفيض في قلبي</a:t>
            </a:r>
            <a:endParaRPr lang="en-US" altLang="en-US" sz="6000" b="1" dirty="0"/>
          </a:p>
          <a:p>
            <a:pPr algn="ctr" rtl="1"/>
            <a:r>
              <a:rPr lang="ar-EG" altLang="en-US" sz="6000" b="1" dirty="0"/>
              <a:t>أرقص</a:t>
            </a:r>
            <a:r>
              <a:rPr lang="ar-SA" altLang="en-US" sz="6000" b="1" dirty="0"/>
              <a:t> مثل داود(2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أرقص لك … أرقص لك</a:t>
            </a:r>
            <a:r>
              <a:rPr lang="en-US" altLang="en-US" sz="6000" b="1" dirty="0"/>
              <a:t> </a:t>
            </a:r>
          </a:p>
          <a:p>
            <a:pPr algn="ctr" rtl="1"/>
            <a:r>
              <a:rPr lang="ar-SA" altLang="en-US" sz="6000" b="1" dirty="0"/>
              <a:t>أرقص مثل داود … 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7818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040"/>
            <a:ext cx="9982199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عندما روحك يفيض في قلبي</a:t>
            </a:r>
            <a:endParaRPr lang="en-US" altLang="en-US" sz="6000" b="1" dirty="0"/>
          </a:p>
          <a:p>
            <a:pPr algn="ctr" rtl="1"/>
            <a:r>
              <a:rPr lang="ar-SA" altLang="en-US" sz="6000" b="1" dirty="0"/>
              <a:t>أ</a:t>
            </a:r>
            <a:r>
              <a:rPr lang="ar-EG" altLang="en-US" sz="6000" b="1" dirty="0"/>
              <a:t>هتف</a:t>
            </a:r>
            <a:r>
              <a:rPr lang="ar-SA" altLang="en-US" sz="6000" b="1" dirty="0"/>
              <a:t> مثل داود(2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أهتف لك 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أهتف لك</a:t>
            </a:r>
            <a:r>
              <a:rPr lang="en-US" altLang="en-US" sz="6000" b="1" dirty="0">
                <a:latin typeface="Times New Roman (Arabic)" charset="0"/>
              </a:rPr>
              <a:t> </a:t>
            </a:r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أهتف مثل داود 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(2</a:t>
            </a:r>
            <a:r>
              <a:rPr lang="ar-EG" altLang="en-US" sz="6000" b="1" dirty="0">
                <a:latin typeface="Times New Roman (Arabic)" charset="0"/>
              </a:rPr>
              <a:t>)</a:t>
            </a:r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8389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040"/>
            <a:ext cx="9982199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عندما روحك يفيض في قلبي</a:t>
            </a:r>
            <a:endParaRPr lang="en-US" altLang="en-US" sz="6000" b="1" dirty="0"/>
          </a:p>
          <a:p>
            <a:pPr algn="ctr" rtl="1"/>
            <a:r>
              <a:rPr lang="ar-SA" altLang="en-US" sz="6000" b="1" dirty="0"/>
              <a:t>أ</a:t>
            </a:r>
            <a:r>
              <a:rPr lang="ar-EG" altLang="en-US" sz="6000" b="1" dirty="0"/>
              <a:t>قفز</a:t>
            </a:r>
            <a:r>
              <a:rPr lang="ar-SA" altLang="en-US" sz="6000" b="1" dirty="0"/>
              <a:t> مثل داود(2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أقفز  لك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أقفز لك</a:t>
            </a:r>
            <a:endParaRPr lang="en-US" altLang="en-US" sz="6000" b="1" dirty="0">
              <a:latin typeface="Times New Roman (Arabic)" charset="0"/>
            </a:endParaRPr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أقفز مثل داود 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(2</a:t>
            </a:r>
            <a:r>
              <a:rPr lang="ar-EG" altLang="en-US" sz="6000" b="1" dirty="0">
                <a:latin typeface="Times New Roman (Arabic)" charset="0"/>
              </a:rPr>
              <a:t>)</a:t>
            </a:r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r" rtl="1"/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8783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altLang="en-US" sz="6000" b="1" dirty="0"/>
          </a:p>
          <a:p>
            <a:pPr algn="ctr" rtl="1"/>
            <a:r>
              <a:rPr lang="ar-SA" altLang="en-US" sz="6000" b="1" dirty="0"/>
              <a:t>عندما روحك يفيض في قلبي</a:t>
            </a:r>
            <a:endParaRPr lang="en-US" altLang="en-US" sz="6000" b="1" dirty="0"/>
          </a:p>
          <a:p>
            <a:pPr algn="ctr" rtl="1"/>
            <a:r>
              <a:rPr lang="ar-SA" altLang="en-US" sz="6000" b="1" dirty="0"/>
              <a:t>أ</a:t>
            </a:r>
            <a:r>
              <a:rPr lang="ar-EG" altLang="en-US" sz="6000" b="1" dirty="0"/>
              <a:t>صفق</a:t>
            </a:r>
            <a:r>
              <a:rPr lang="ar-SA" altLang="en-US" sz="6000" b="1" dirty="0"/>
              <a:t> مثل داود(2</a:t>
            </a:r>
            <a:r>
              <a:rPr lang="ar-EG" altLang="en-US" sz="6000" b="1" dirty="0"/>
              <a:t>)</a:t>
            </a:r>
            <a:endParaRPr lang="en-US" altLang="en-US" sz="6000" b="1" dirty="0"/>
          </a:p>
          <a:p>
            <a:pPr algn="r" rtl="1"/>
            <a:endParaRPr lang="en-US" altLang="en-US" sz="6000" b="1" dirty="0"/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أصفق لك 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أصفق لك</a:t>
            </a:r>
            <a:endParaRPr lang="en-US" altLang="en-US" sz="6000" b="1" dirty="0">
              <a:latin typeface="Times New Roman (Arabic)" charset="0"/>
            </a:endParaRPr>
          </a:p>
          <a:p>
            <a:pPr algn="ctr" rtl="1"/>
            <a:r>
              <a:rPr lang="ar-SA" altLang="en-US" sz="6000" b="1" dirty="0">
                <a:latin typeface="Times New Roman (Arabic)" charset="0"/>
              </a:rPr>
              <a:t>أصفق مثل داود </a:t>
            </a:r>
            <a:r>
              <a:rPr lang="ar-SA" altLang="en-US" sz="6000" b="1" dirty="0"/>
              <a:t>…</a:t>
            </a:r>
            <a:r>
              <a:rPr lang="ar-SA" altLang="en-US" sz="6000" b="1" dirty="0">
                <a:latin typeface="Times New Roman (Arabic)" charset="0"/>
              </a:rPr>
              <a:t> (2</a:t>
            </a:r>
            <a:r>
              <a:rPr lang="ar-EG" altLang="en-US" sz="6000" b="1" dirty="0">
                <a:latin typeface="Times New Roman (Arabic)" charset="0"/>
              </a:rPr>
              <a:t>)</a:t>
            </a:r>
            <a:endParaRPr lang="en-US" altLang="en-US" sz="6000" b="1" dirty="0">
              <a:solidFill>
                <a:schemeClr val="tx1"/>
              </a:solidFill>
              <a:latin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7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124</Words>
  <Application>Microsoft Office PowerPoint</Application>
  <PresentationFormat>عرض على الشاشة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2024-09-05T10:08:34Z</dcterms:modified>
</cp:coreProperties>
</file>