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5" r:id="rId2"/>
    <p:sldId id="456" r:id="rId3"/>
    <p:sldId id="443" r:id="rId4"/>
    <p:sldId id="477" r:id="rId5"/>
    <p:sldId id="470" r:id="rId6"/>
    <p:sldId id="478" r:id="rId7"/>
    <p:sldId id="466" r:id="rId8"/>
    <p:sldId id="479" r:id="rId9"/>
    <p:sldId id="472" r:id="rId10"/>
    <p:sldId id="480" r:id="rId11"/>
    <p:sldId id="476" r:id="rId12"/>
    <p:sldId id="481" r:id="rId13"/>
    <p:sldId id="474" r:id="rId14"/>
    <p:sldId id="482" r:id="rId15"/>
    <p:sldId id="29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56"/>
            <p14:sldId id="443"/>
            <p14:sldId id="477"/>
            <p14:sldId id="470"/>
            <p14:sldId id="478"/>
            <p14:sldId id="466"/>
            <p14:sldId id="479"/>
            <p14:sldId id="472"/>
            <p14:sldId id="480"/>
            <p14:sldId id="476"/>
            <p14:sldId id="481"/>
            <p14:sldId id="474"/>
            <p14:sldId id="48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54" autoAdjust="0"/>
    <p:restoredTop sz="94660"/>
  </p:normalViewPr>
  <p:slideViewPr>
    <p:cSldViewPr>
      <p:cViewPr varScale="1">
        <p:scale>
          <a:sx n="69" d="100"/>
          <a:sy n="69" d="100"/>
        </p:scale>
        <p:origin x="68" y="30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عندما ابحرُ إليك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9620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عندما ابحرُ إليك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على موجات الحبِ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أصيرُ قطرةً في مياهك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ويسبح نحوك مركبي</a:t>
            </a:r>
            <a:endParaRPr lang="ar-EG" sz="7200" b="1" i="0" dirty="0">
              <a:solidFill>
                <a:srgbClr val="00582A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19267456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331416"/>
            <a:ext cx="998219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قد اخترتك يا من اخترت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ودعوتك حين دعوت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وأبحرت لك يا من جئت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في غرقي وظلمتي وأنرت</a:t>
            </a:r>
          </a:p>
        </p:txBody>
      </p:sp>
    </p:spTree>
    <p:extLst>
      <p:ext uri="{BB962C8B-B14F-4D97-AF65-F5344CB8AC3E}">
        <p14:creationId xmlns:p14="http://schemas.microsoft.com/office/powerpoint/2010/main" val="18449751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9620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عندما ابحرُ إليك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على موجات الحبِ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أصيرُ قطرةً في مياهك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ويسبح نحوك مركبي</a:t>
            </a:r>
            <a:endParaRPr lang="ar-EG" sz="7200" b="1" i="0" dirty="0">
              <a:solidFill>
                <a:srgbClr val="00582A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21609349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230154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ألقيت سفيني في يمناك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ورجائي ومرساتي هناك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فمتى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ترسيني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لألقاك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حيث لا بحر ولا فراقا</a:t>
            </a:r>
            <a:br>
              <a:rPr lang="ar-EG" sz="6600" b="1" dirty="0"/>
            </a:br>
            <a:endParaRPr lang="ar-EG" sz="6600" b="1" i="0" dirty="0">
              <a:solidFill>
                <a:srgbClr val="001E0E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8366242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9620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عندما ابحرُ إليك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على موجات الحبِ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أصيرُ قطرةً في مياهك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ويسبح نحوك مركبي</a:t>
            </a:r>
            <a:endParaRPr lang="ar-EG" sz="7200" b="1" i="0" dirty="0">
              <a:solidFill>
                <a:srgbClr val="00582A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27881116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9620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عندما ابحرُ إليك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على موجات الحبِ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أصيرُ قطرةً في مياهك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ويسبح نحوك مركبي</a:t>
            </a:r>
            <a:endParaRPr lang="ar-EG" sz="7200" b="1" i="0" dirty="0">
              <a:solidFill>
                <a:srgbClr val="00582A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2204720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9970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وأتهادى في سكون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وأتمايل في مياهي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فتنساب لك شجوني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يا محبوبي وإلهي</a:t>
            </a:r>
            <a:br>
              <a:rPr lang="ar-EG" sz="7200" b="1" dirty="0"/>
            </a:br>
            <a:endParaRPr lang="ar-EG" sz="7200" b="1" i="0" dirty="0">
              <a:solidFill>
                <a:srgbClr val="001E0E"/>
              </a:solidFill>
              <a:effectLst/>
              <a:latin typeface="jomhur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9620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عندما ابحرُ إليك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على موجات الحبِ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أصيرُ قطرةً في مياهك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ويسبح نحوك مركبي</a:t>
            </a:r>
            <a:endParaRPr lang="ar-EG" sz="7200" b="1" i="0" dirty="0">
              <a:solidFill>
                <a:srgbClr val="00582A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1349236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306354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وأبعد أبعد عن أرضي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وأقربُ منك بلا فرضِ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فلوجهك أتجه مرضي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والدفة من يدك ليدي</a:t>
            </a:r>
            <a:br>
              <a:rPr lang="ar-EG" sz="6600" b="1" dirty="0"/>
            </a:br>
            <a:endParaRPr lang="ar-EG" sz="6600" b="1" i="0" dirty="0">
              <a:solidFill>
                <a:srgbClr val="001E0E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3487460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9620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عندما ابحرُ إليك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على موجات الحبِ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أصيرُ قطرةً في مياهك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ويسبح نحوك مركبي</a:t>
            </a:r>
            <a:endParaRPr lang="ar-EG" sz="7200" b="1" i="0" dirty="0">
              <a:solidFill>
                <a:srgbClr val="00582A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1376952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219200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 أفصح فيك من سمعي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ويَدمَعُ من فيضِك دمعي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وأعبُرُ فيك بلا منعِ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لأصبَّ فيك يا نبعي</a:t>
            </a:r>
            <a:br>
              <a:rPr lang="ar-EG" sz="6600" b="1" dirty="0"/>
            </a:br>
            <a:endParaRPr lang="ar-EG" sz="6600" b="1" i="0" dirty="0">
              <a:solidFill>
                <a:srgbClr val="001E0E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827819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9620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عندما ابحرُ إليك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على موجات الحبِ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أصيرُ قطرةً في مياهك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ويسبح نحوك مركبي</a:t>
            </a:r>
            <a:endParaRPr lang="ar-EG" sz="7200" b="1" i="0" dirty="0">
              <a:solidFill>
                <a:srgbClr val="00582A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4216889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153954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أحبك يا حباً صار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لسفينتي سيراً وفنارا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ورفيقُ الرحلة وربانا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لحياتي وفيك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الترحالا</a:t>
            </a:r>
            <a:br>
              <a:rPr lang="ar-EG" sz="6600" b="1" dirty="0"/>
            </a:br>
            <a:endParaRPr lang="ar-EG" sz="6600" b="1" i="0" dirty="0">
              <a:solidFill>
                <a:srgbClr val="001E0E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1933074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2253</TotalTime>
  <Words>229</Words>
  <Application>Microsoft Office PowerPoint</Application>
  <PresentationFormat>عرض على الشاشة (4:3)</PresentationFormat>
  <Paragraphs>15</Paragraphs>
  <Slides>15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20" baseType="lpstr">
      <vt:lpstr>Arial</vt:lpstr>
      <vt:lpstr>Calibri</vt:lpstr>
      <vt:lpstr>Helvetica Neue</vt:lpstr>
      <vt:lpstr>jomhuria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376</cp:revision>
  <dcterms:created xsi:type="dcterms:W3CDTF">2021-12-07T14:30:00Z</dcterms:created>
  <dcterms:modified xsi:type="dcterms:W3CDTF">2024-09-04T11:23:42Z</dcterms:modified>
</cp:coreProperties>
</file>