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50" r:id="rId4"/>
    <p:sldId id="451" r:id="rId5"/>
    <p:sldId id="458" r:id="rId6"/>
    <p:sldId id="453" r:id="rId7"/>
    <p:sldId id="459" r:id="rId8"/>
    <p:sldId id="455" r:id="rId9"/>
    <p:sldId id="460" r:id="rId10"/>
    <p:sldId id="457" r:id="rId11"/>
    <p:sldId id="461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0"/>
            <p14:sldId id="451"/>
            <p14:sldId id="458"/>
            <p14:sldId id="453"/>
            <p14:sldId id="459"/>
            <p14:sldId id="455"/>
            <p14:sldId id="460"/>
            <p14:sldId id="457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عمل سام عجيب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890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5-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SA" altLang="en-US" sz="6600" b="1" dirty="0">
                <a:cs typeface="Arabic Transparent" panose="020B0604020202020204" pitchFamily="34" charset="0"/>
              </a:rPr>
              <a:t>هيا فاليه أقبل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واطرح الحمل عليه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فهو مازال يدعوك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سلم القلب اليه 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65932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00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كيف تنجو ان أهملت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خلاص</a:t>
            </a:r>
            <a:r>
              <a:rPr lang="ar-EG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ً</a:t>
            </a: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ا بذا المقدار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قد أعلنه الاله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كيما تنجو من النار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80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366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SA" altLang="en-US" sz="6600" b="1" dirty="0">
                <a:cs typeface="Arabic Transparent" panose="020B0604020202020204" pitchFamily="34" charset="0"/>
              </a:rPr>
              <a:t>عمل سام عجيب 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بل ذا فداء فريد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ابن الله صار لعنة 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والآب أعطى الوحيد 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00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كيف تنجو ان أهملت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خلاص</a:t>
            </a:r>
            <a:r>
              <a:rPr lang="ar-EG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ً</a:t>
            </a: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ا بذا المقدار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قد أعلنه الاله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كيما تنجو من النار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21557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842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SA" altLang="en-US" sz="6600" b="1" dirty="0">
                <a:cs typeface="Arabic Transparent" panose="020B0604020202020204" pitchFamily="34" charset="0"/>
              </a:rPr>
              <a:t>يسوع الرب القدوس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المسيح ذاك البار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قد سيق كما </a:t>
            </a:r>
            <a:r>
              <a:rPr lang="ar-SA" altLang="en-US" sz="6600" b="1" dirty="0" err="1">
                <a:cs typeface="Arabic Transparent" panose="020B0604020202020204" pitchFamily="34" charset="0"/>
              </a:rPr>
              <a:t>الآثيم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أحصى مع الأشرار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60868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00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كيف تنجو ان أهملت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خلاص</a:t>
            </a:r>
            <a:r>
              <a:rPr lang="ar-EG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ً</a:t>
            </a: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ا بذا المقدار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قد أعلنه الاله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كيما تنجو من النار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73749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366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SA" altLang="en-US" sz="6600" b="1" dirty="0">
                <a:cs typeface="Arabic Transparent" panose="020B0604020202020204" pitchFamily="34" charset="0"/>
              </a:rPr>
              <a:t>مفجر كل نبع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يرتوى منه الظمآن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من أجلك </a:t>
            </a:r>
            <a:r>
              <a:rPr lang="ar-SA" altLang="en-US" sz="6600" b="1" dirty="0" err="1">
                <a:cs typeface="Arabic Transparent" panose="020B0604020202020204" pitchFamily="34" charset="0"/>
              </a:rPr>
              <a:t>فى</a:t>
            </a:r>
            <a:r>
              <a:rPr lang="ar-SA" altLang="en-US" sz="6600" b="1" dirty="0">
                <a:cs typeface="Arabic Transparent" panose="020B0604020202020204" pitchFamily="34" charset="0"/>
              </a:rPr>
              <a:t> الصليب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صرخ ”أنا عطشان“ 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83716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00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كيف تنجو ان أهملت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خلاص</a:t>
            </a:r>
            <a:r>
              <a:rPr lang="ar-EG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ً</a:t>
            </a: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ا بذا المقدار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قد أعلنه الاله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كيما تنجو من النار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67985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85800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4-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SA" altLang="en-US" sz="6600" b="1" dirty="0">
                <a:cs typeface="Arabic Transparent" panose="020B0604020202020204" pitchFamily="34" charset="0"/>
              </a:rPr>
              <a:t>صانع الكون بكلمة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على الرأس قد ضرب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وهو الله ليفديك</a:t>
            </a:r>
            <a:br>
              <a:rPr lang="ar-SA" altLang="en-US" sz="6600" b="1" dirty="0">
                <a:cs typeface="Arabic Transparent" panose="020B0604020202020204" pitchFamily="34" charset="0"/>
              </a:rPr>
            </a:br>
            <a:r>
              <a:rPr lang="ar-SA" altLang="en-US" sz="6600" b="1" dirty="0">
                <a:cs typeface="Arabic Transparent" panose="020B0604020202020204" pitchFamily="34" charset="0"/>
              </a:rPr>
              <a:t>كالعبيد قد حسب 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028970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009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كيف تنجو ان أهملت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خلاص</a:t>
            </a:r>
            <a:r>
              <a:rPr lang="ar-EG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ً</a:t>
            </a: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ا بذا المقدار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قد أعلنه الاله</a:t>
            </a:r>
            <a:b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</a:br>
            <a:r>
              <a:rPr lang="ar-SA" altLang="en-US" sz="6600" b="1" dirty="0">
                <a:solidFill>
                  <a:srgbClr val="00582A"/>
                </a:solidFill>
                <a:cs typeface="Arabic Transparent" panose="020B0604020202020204" pitchFamily="34" charset="0"/>
              </a:rPr>
              <a:t>كيما تنجو من النار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48092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201</Words>
  <Application>Microsoft Office PowerPoint</Application>
  <PresentationFormat>عرض على الشاشة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373</cp:revision>
  <dcterms:created xsi:type="dcterms:W3CDTF">2021-12-07T14:30:00Z</dcterms:created>
  <dcterms:modified xsi:type="dcterms:W3CDTF">2024-09-04T11:10:05Z</dcterms:modified>
</cp:coreProperties>
</file>