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سأعيش أذكر فضلك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سأعيش أذكر فضلك </a:t>
            </a:r>
          </a:p>
          <a:p>
            <a:pPr algn="ctr" rtl="1"/>
            <a:r>
              <a:rPr lang="ar-EG" sz="7200" b="1" dirty="0"/>
              <a:t>و أظل </a:t>
            </a:r>
            <a:r>
              <a:rPr lang="ar-EG" sz="7200" b="1" dirty="0" err="1"/>
              <a:t>مديونًا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br>
              <a:rPr lang="ar-EG" sz="7200" b="1" dirty="0"/>
            </a:br>
            <a:r>
              <a:rPr lang="ar-EG" sz="7200" b="1" dirty="0"/>
              <a:t>و أعيش يسبي حبك </a:t>
            </a:r>
          </a:p>
          <a:p>
            <a:pPr algn="ctr" rtl="1"/>
            <a:r>
              <a:rPr lang="ar-EG" sz="7200" b="1" dirty="0"/>
              <a:t>قلبي الذي صار </a:t>
            </a:r>
            <a:r>
              <a:rPr lang="ar-EG" sz="7200" b="1" dirty="0" err="1"/>
              <a:t>لك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 سأعيش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 أموت </a:t>
            </a:r>
            <a:r>
              <a:rPr lang="ar-EG" sz="7200" b="1" dirty="0" err="1">
                <a:solidFill>
                  <a:srgbClr val="00582A"/>
                </a:solidFill>
              </a:rPr>
              <a:t>لـــك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 أظـــل </a:t>
            </a:r>
            <a:r>
              <a:rPr lang="ar-EG" sz="7200" b="1" dirty="0" err="1">
                <a:solidFill>
                  <a:srgbClr val="00582A"/>
                </a:solidFill>
              </a:rPr>
              <a:t>لــك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 إلى الأبــــد)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سأعيش أسعى خلفك </a:t>
            </a:r>
          </a:p>
          <a:p>
            <a:pPr algn="ctr" rtl="1"/>
            <a:r>
              <a:rPr lang="ar-EG" sz="7200" b="1" dirty="0"/>
              <a:t>يروي فؤادي نبعك</a:t>
            </a:r>
            <a:br>
              <a:rPr lang="ar-EG" sz="7200" b="1" dirty="0"/>
            </a:br>
            <a:r>
              <a:rPr lang="ar-EG" sz="7200" b="1" dirty="0"/>
              <a:t>و سأستظل بظلك </a:t>
            </a:r>
          </a:p>
          <a:p>
            <a:pPr algn="ctr" rtl="1"/>
            <a:r>
              <a:rPr lang="ar-EG" sz="7200" b="1" dirty="0"/>
              <a:t>فراحتي دومًا بك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 سأعيش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 أموت </a:t>
            </a:r>
            <a:r>
              <a:rPr lang="ar-EG" sz="7200" b="1" dirty="0" err="1">
                <a:solidFill>
                  <a:srgbClr val="00582A"/>
                </a:solidFill>
              </a:rPr>
              <a:t>لـــك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 أظـــل </a:t>
            </a:r>
            <a:r>
              <a:rPr lang="ar-EG" sz="7200" b="1" dirty="0" err="1">
                <a:solidFill>
                  <a:srgbClr val="00582A"/>
                </a:solidFill>
              </a:rPr>
              <a:t>لــك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 إلى الأبــــد)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73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348</cp:revision>
  <dcterms:created xsi:type="dcterms:W3CDTF">2021-12-07T14:30:00Z</dcterms:created>
  <dcterms:modified xsi:type="dcterms:W3CDTF">2024-08-01T07:26:29Z</dcterms:modified>
</cp:coreProperties>
</file>