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6600" b="1" dirty="0"/>
              <a:t>زى ما أنا </a:t>
            </a:r>
            <a:r>
              <a:rPr lang="ar-EG" sz="6600" b="1" dirty="0" err="1"/>
              <a:t>باترمي</a:t>
            </a:r>
            <a:r>
              <a:rPr lang="ar-EG" sz="6600" b="1" dirty="0"/>
              <a:t> في حضنك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50348"/>
            <a:ext cx="9982199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altLang="zh-CN" sz="6600" b="1" dirty="0">
                <a:solidFill>
                  <a:srgbClr val="00582A"/>
                </a:solidFill>
              </a:rPr>
              <a:t>زى ما</a:t>
            </a:r>
            <a:r>
              <a:rPr lang="ar-EG" altLang="zh-CN" sz="6600" b="1" dirty="0">
                <a:solidFill>
                  <a:srgbClr val="00582A"/>
                </a:solidFill>
              </a:rPr>
              <a:t> أ</a:t>
            </a:r>
            <a:r>
              <a:rPr lang="ar-SA" altLang="zh-CN" sz="6600" b="1" dirty="0" err="1">
                <a:solidFill>
                  <a:srgbClr val="00582A"/>
                </a:solidFill>
              </a:rPr>
              <a:t>نا</a:t>
            </a:r>
            <a:r>
              <a:rPr lang="ar-SA" altLang="zh-CN" sz="6600" b="1" dirty="0">
                <a:solidFill>
                  <a:srgbClr val="00582A"/>
                </a:solidFill>
              </a:rPr>
              <a:t> ب</a:t>
            </a:r>
            <a:r>
              <a:rPr lang="ar-EG" altLang="zh-CN" sz="6600" b="1" dirty="0">
                <a:solidFill>
                  <a:srgbClr val="00582A"/>
                </a:solidFill>
              </a:rPr>
              <a:t>ا</a:t>
            </a:r>
            <a:r>
              <a:rPr lang="ar-SA" altLang="zh-CN" sz="6600" b="1" dirty="0">
                <a:solidFill>
                  <a:srgbClr val="00582A"/>
                </a:solidFill>
              </a:rPr>
              <a:t>ترم</a:t>
            </a:r>
            <a:r>
              <a:rPr lang="ar-EG" altLang="zh-CN" sz="6600" b="1" dirty="0">
                <a:solidFill>
                  <a:srgbClr val="00582A"/>
                </a:solidFill>
              </a:rPr>
              <a:t>ي</a:t>
            </a:r>
            <a:r>
              <a:rPr lang="ar-SA" altLang="zh-CN" sz="6600" b="1" dirty="0">
                <a:solidFill>
                  <a:srgbClr val="00582A"/>
                </a:solidFill>
              </a:rPr>
              <a:t> ف</a:t>
            </a:r>
            <a:r>
              <a:rPr lang="ar-EG" altLang="zh-CN" sz="6600" b="1" dirty="0">
                <a:solidFill>
                  <a:srgbClr val="00582A"/>
                </a:solidFill>
              </a:rPr>
              <a:t>ي</a:t>
            </a:r>
            <a:r>
              <a:rPr lang="ar-SA" altLang="zh-CN" sz="6600" b="1" dirty="0">
                <a:solidFill>
                  <a:srgbClr val="00582A"/>
                </a:solidFill>
              </a:rPr>
              <a:t> حضنك</a:t>
            </a:r>
            <a:endParaRPr lang="en-US" altLang="zh-CN" sz="6600" b="1" dirty="0">
              <a:solidFill>
                <a:srgbClr val="00582A"/>
              </a:solidFill>
              <a:ea typeface="SimSun" charset="-122"/>
            </a:endParaRPr>
          </a:p>
          <a:p>
            <a:pPr algn="ctr">
              <a:lnSpc>
                <a:spcPct val="150000"/>
              </a:lnSpc>
            </a:pPr>
            <a:r>
              <a:rPr lang="ar-SA" altLang="zh-CN" sz="6600" b="1" dirty="0" err="1">
                <a:solidFill>
                  <a:srgbClr val="00582A"/>
                </a:solidFill>
              </a:rPr>
              <a:t>جا</a:t>
            </a:r>
            <a:r>
              <a:rPr lang="ar-EG" altLang="zh-CN" sz="6600" b="1" dirty="0">
                <a:solidFill>
                  <a:srgbClr val="00582A"/>
                </a:solidFill>
              </a:rPr>
              <a:t>ي </a:t>
            </a:r>
            <a:r>
              <a:rPr lang="ar-SA" altLang="zh-CN" sz="6600" b="1" dirty="0">
                <a:solidFill>
                  <a:srgbClr val="00582A"/>
                </a:solidFill>
              </a:rPr>
              <a:t>و</a:t>
            </a:r>
            <a:r>
              <a:rPr lang="ar-EG" altLang="zh-CN" sz="6600" b="1" dirty="0">
                <a:solidFill>
                  <a:srgbClr val="00582A"/>
                </a:solidFill>
              </a:rPr>
              <a:t>أ</a:t>
            </a:r>
            <a:r>
              <a:rPr lang="ar-SA" altLang="zh-CN" sz="6600" b="1" dirty="0" err="1">
                <a:solidFill>
                  <a:srgbClr val="00582A"/>
                </a:solidFill>
              </a:rPr>
              <a:t>نا</a:t>
            </a:r>
            <a:r>
              <a:rPr lang="ar-EG" altLang="zh-CN" sz="6600" b="1" dirty="0">
                <a:solidFill>
                  <a:srgbClr val="00582A"/>
                </a:solidFill>
              </a:rPr>
              <a:t> </a:t>
            </a:r>
            <a:r>
              <a:rPr lang="ar-SA" altLang="zh-CN" sz="6600" b="1" dirty="0">
                <a:solidFill>
                  <a:srgbClr val="00582A"/>
                </a:solidFill>
              </a:rPr>
              <a:t>أمل</a:t>
            </a:r>
            <a:r>
              <a:rPr lang="ar-EG" altLang="zh-CN" sz="6600" b="1" dirty="0">
                <a:solidFill>
                  <a:srgbClr val="00582A"/>
                </a:solidFill>
              </a:rPr>
              <a:t>ي </a:t>
            </a:r>
            <a:r>
              <a:rPr lang="ar-SA" altLang="zh-CN" sz="6600" b="1" dirty="0">
                <a:solidFill>
                  <a:srgbClr val="00582A"/>
                </a:solidFill>
              </a:rPr>
              <a:t>أكون قربك</a:t>
            </a:r>
            <a:endParaRPr lang="en-US" altLang="zh-CN" sz="6600" b="1" dirty="0">
              <a:solidFill>
                <a:srgbClr val="00582A"/>
              </a:solidFill>
              <a:ea typeface="SimSun" charset="-122"/>
            </a:endParaRPr>
          </a:p>
          <a:p>
            <a:pPr algn="ctr">
              <a:lnSpc>
                <a:spcPct val="150000"/>
              </a:lnSpc>
            </a:pPr>
            <a:r>
              <a:rPr lang="ar-SA" altLang="zh-CN" sz="6600" b="1" dirty="0">
                <a:solidFill>
                  <a:srgbClr val="00582A"/>
                </a:solidFill>
              </a:rPr>
              <a:t>خجلان وخجل</a:t>
            </a:r>
            <a:r>
              <a:rPr lang="ar-EG" altLang="zh-CN" sz="6600" b="1" dirty="0">
                <a:solidFill>
                  <a:srgbClr val="00582A"/>
                </a:solidFill>
              </a:rPr>
              <a:t>ي </a:t>
            </a:r>
            <a:r>
              <a:rPr lang="ar-SA" altLang="zh-CN" sz="6600" b="1" dirty="0">
                <a:solidFill>
                  <a:srgbClr val="00582A"/>
                </a:solidFill>
              </a:rPr>
              <a:t>مغطين</a:t>
            </a:r>
            <a:r>
              <a:rPr lang="ar-EG" altLang="zh-CN" sz="6600" b="1" dirty="0">
                <a:solidFill>
                  <a:srgbClr val="00582A"/>
                </a:solidFill>
              </a:rPr>
              <a:t>ي</a:t>
            </a:r>
            <a:endParaRPr lang="en-US" altLang="zh-CN" sz="6600" b="1" dirty="0">
              <a:solidFill>
                <a:srgbClr val="00582A"/>
              </a:solidFill>
              <a:ea typeface="SimSun" charset="-122"/>
            </a:endParaRPr>
          </a:p>
          <a:p>
            <a:pPr algn="ctr">
              <a:lnSpc>
                <a:spcPct val="150000"/>
              </a:lnSpc>
            </a:pPr>
            <a:r>
              <a:rPr lang="ar-SA" altLang="zh-CN" sz="6600" b="1" dirty="0">
                <a:solidFill>
                  <a:srgbClr val="00582A"/>
                </a:solidFill>
              </a:rPr>
              <a:t>ولا قادر </a:t>
            </a:r>
            <a:r>
              <a:rPr lang="ar-EG" altLang="zh-CN" sz="6600" b="1" dirty="0">
                <a:solidFill>
                  <a:srgbClr val="00582A"/>
                </a:solidFill>
              </a:rPr>
              <a:t>ا</a:t>
            </a:r>
            <a:r>
              <a:rPr lang="ar-SA" altLang="zh-CN" sz="6600" b="1" dirty="0">
                <a:solidFill>
                  <a:srgbClr val="00582A"/>
                </a:solidFill>
              </a:rPr>
              <a:t>ن</a:t>
            </a:r>
            <a:r>
              <a:rPr lang="ar-EG" altLang="zh-CN" sz="6600" b="1" dirty="0">
                <a:solidFill>
                  <a:srgbClr val="00582A"/>
                </a:solidFill>
              </a:rPr>
              <a:t>ي</a:t>
            </a:r>
            <a:r>
              <a:rPr lang="ar-SA" altLang="zh-CN" sz="6600" b="1" dirty="0">
                <a:solidFill>
                  <a:srgbClr val="00582A"/>
                </a:solidFill>
              </a:rPr>
              <a:t> </a:t>
            </a:r>
            <a:r>
              <a:rPr lang="ar-EG" altLang="zh-CN" sz="6600" b="1" dirty="0">
                <a:solidFill>
                  <a:srgbClr val="00582A"/>
                </a:solidFill>
              </a:rPr>
              <a:t>ا</a:t>
            </a:r>
            <a:r>
              <a:rPr lang="ar-SA" altLang="zh-CN" sz="6600" b="1" dirty="0">
                <a:solidFill>
                  <a:srgbClr val="00582A"/>
                </a:solidFill>
              </a:rPr>
              <a:t>رفع عين</a:t>
            </a:r>
            <a:r>
              <a:rPr lang="ar-EG" altLang="zh-CN" sz="6600" b="1" dirty="0">
                <a:solidFill>
                  <a:srgbClr val="00582A"/>
                </a:solidFill>
              </a:rPr>
              <a:t>ي</a:t>
            </a:r>
            <a:endParaRPr lang="ar-SA" altLang="zh-CN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611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altLang="zh-CN" sz="6600" b="1" dirty="0">
                <a:solidFill>
                  <a:srgbClr val="00582A"/>
                </a:solidFill>
              </a:rPr>
              <a:t>عشمان ف</a:t>
            </a:r>
            <a:r>
              <a:rPr lang="ar-EG" altLang="zh-CN" sz="6600" b="1" dirty="0">
                <a:solidFill>
                  <a:srgbClr val="00582A"/>
                </a:solidFill>
              </a:rPr>
              <a:t>ي</a:t>
            </a:r>
            <a:r>
              <a:rPr lang="ar-SA" altLang="zh-CN" sz="6600" b="1" dirty="0">
                <a:solidFill>
                  <a:srgbClr val="00582A"/>
                </a:solidFill>
              </a:rPr>
              <a:t> كر</a:t>
            </a:r>
            <a:r>
              <a:rPr lang="ar-EG" altLang="zh-CN" sz="6600" b="1" dirty="0">
                <a:solidFill>
                  <a:srgbClr val="00582A"/>
                </a:solidFill>
              </a:rPr>
              <a:t>َ</a:t>
            </a:r>
            <a:r>
              <a:rPr lang="ar-SA" altLang="zh-CN" sz="6600" b="1" dirty="0">
                <a:solidFill>
                  <a:srgbClr val="00582A"/>
                </a:solidFill>
              </a:rPr>
              <a:t>م</a:t>
            </a:r>
            <a:r>
              <a:rPr lang="ar-EG" altLang="zh-CN" sz="6600" b="1" dirty="0">
                <a:solidFill>
                  <a:srgbClr val="00582A"/>
                </a:solidFill>
              </a:rPr>
              <a:t>َ</a:t>
            </a:r>
            <a:r>
              <a:rPr lang="ar-SA" altLang="zh-CN" sz="6600" b="1" dirty="0">
                <a:solidFill>
                  <a:srgbClr val="00582A"/>
                </a:solidFill>
              </a:rPr>
              <a:t>ك يا</a:t>
            </a:r>
            <a:r>
              <a:rPr lang="ar-EG" altLang="zh-CN" sz="6600" b="1" dirty="0">
                <a:solidFill>
                  <a:srgbClr val="00582A"/>
                </a:solidFill>
              </a:rPr>
              <a:t> </a:t>
            </a:r>
            <a:r>
              <a:rPr lang="ar-SA" altLang="zh-CN" sz="6600" b="1" dirty="0">
                <a:solidFill>
                  <a:srgbClr val="00582A"/>
                </a:solidFill>
              </a:rPr>
              <a:t>اطيب </a:t>
            </a:r>
            <a:r>
              <a:rPr lang="ar-EG" altLang="zh-CN" sz="6600" b="1" dirty="0">
                <a:solidFill>
                  <a:srgbClr val="00582A"/>
                </a:solidFill>
              </a:rPr>
              <a:t>قلب</a:t>
            </a:r>
            <a:endParaRPr lang="en-US" altLang="zh-CN" sz="6600" b="1" dirty="0">
              <a:solidFill>
                <a:srgbClr val="00582A"/>
              </a:solidFill>
              <a:ea typeface="SimSun" charset="-122"/>
            </a:endParaRPr>
          </a:p>
          <a:p>
            <a:pPr algn="ctr">
              <a:lnSpc>
                <a:spcPct val="150000"/>
              </a:lnSpc>
            </a:pPr>
            <a:r>
              <a:rPr lang="ar-SA" altLang="zh-CN" sz="6600" b="1" dirty="0">
                <a:solidFill>
                  <a:srgbClr val="00582A"/>
                </a:solidFill>
              </a:rPr>
              <a:t>لمسة </a:t>
            </a:r>
            <a:r>
              <a:rPr lang="ar-SA" altLang="zh-CN" sz="6600" b="1" dirty="0" err="1">
                <a:solidFill>
                  <a:srgbClr val="00582A"/>
                </a:solidFill>
              </a:rPr>
              <a:t>إيديك</a:t>
            </a:r>
            <a:r>
              <a:rPr lang="ar-SA" altLang="zh-CN" sz="6600" b="1" dirty="0">
                <a:solidFill>
                  <a:srgbClr val="00582A"/>
                </a:solidFill>
              </a:rPr>
              <a:t> </a:t>
            </a:r>
            <a:r>
              <a:rPr lang="ar-SA" altLang="zh-CN" sz="6600" b="1" dirty="0" err="1">
                <a:solidFill>
                  <a:srgbClr val="00582A"/>
                </a:solidFill>
              </a:rPr>
              <a:t>هاتدف</a:t>
            </a:r>
            <a:r>
              <a:rPr lang="ar-EG" altLang="zh-CN" sz="6600" b="1" dirty="0">
                <a:solidFill>
                  <a:srgbClr val="00582A"/>
                </a:solidFill>
              </a:rPr>
              <a:t>ي</a:t>
            </a:r>
            <a:r>
              <a:rPr lang="ar-SA" altLang="zh-CN" sz="6600" b="1" dirty="0">
                <a:solidFill>
                  <a:srgbClr val="00582A"/>
                </a:solidFill>
              </a:rPr>
              <a:t> القلب</a:t>
            </a:r>
            <a:endParaRPr lang="en-US" altLang="zh-CN" sz="6600" b="1" dirty="0">
              <a:solidFill>
                <a:srgbClr val="00582A"/>
              </a:solidFill>
              <a:ea typeface="SimSun" charset="-122"/>
            </a:endParaRPr>
          </a:p>
          <a:p>
            <a:pPr algn="ctr">
              <a:lnSpc>
                <a:spcPct val="150000"/>
              </a:lnSpc>
            </a:pPr>
            <a:r>
              <a:rPr lang="ar-SA" altLang="zh-CN" sz="6600" b="1" dirty="0">
                <a:solidFill>
                  <a:srgbClr val="00582A"/>
                </a:solidFill>
              </a:rPr>
              <a:t>بكره </a:t>
            </a:r>
            <a:r>
              <a:rPr lang="ar-SA" altLang="zh-CN" sz="6600" b="1" dirty="0" err="1">
                <a:solidFill>
                  <a:srgbClr val="00582A"/>
                </a:solidFill>
              </a:rPr>
              <a:t>معاك</a:t>
            </a:r>
            <a:r>
              <a:rPr lang="ar-SA" altLang="zh-CN" sz="6600" b="1" dirty="0">
                <a:solidFill>
                  <a:srgbClr val="00582A"/>
                </a:solidFill>
              </a:rPr>
              <a:t> </a:t>
            </a:r>
            <a:r>
              <a:rPr lang="ar-SA" altLang="zh-CN" sz="6600" b="1" dirty="0" err="1">
                <a:solidFill>
                  <a:srgbClr val="00582A"/>
                </a:solidFill>
              </a:rPr>
              <a:t>يتعاش</a:t>
            </a:r>
            <a:r>
              <a:rPr lang="ar-SA" altLang="zh-CN" sz="6600" b="1" dirty="0">
                <a:solidFill>
                  <a:srgbClr val="00582A"/>
                </a:solidFill>
              </a:rPr>
              <a:t> </a:t>
            </a:r>
            <a:r>
              <a:rPr lang="ar-SA" altLang="zh-CN" sz="6600" b="1" dirty="0" err="1">
                <a:solidFill>
                  <a:srgbClr val="00582A"/>
                </a:solidFill>
              </a:rPr>
              <a:t>يتحب</a:t>
            </a:r>
            <a:endParaRPr lang="ar-SA" altLang="zh-CN" sz="6600" b="1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altLang="zh-CN" sz="6600" b="1" dirty="0">
                <a:solidFill>
                  <a:srgbClr val="00582A"/>
                </a:solidFill>
              </a:rPr>
              <a:t>ز</a:t>
            </a:r>
            <a:r>
              <a:rPr lang="ar-EG" altLang="zh-CN" sz="6600" b="1" dirty="0">
                <a:solidFill>
                  <a:srgbClr val="00582A"/>
                </a:solidFill>
              </a:rPr>
              <a:t>ي</a:t>
            </a:r>
            <a:r>
              <a:rPr lang="ar-SA" altLang="zh-CN" sz="6600" b="1" dirty="0">
                <a:solidFill>
                  <a:srgbClr val="00582A"/>
                </a:solidFill>
              </a:rPr>
              <a:t> ما</a:t>
            </a:r>
            <a:r>
              <a:rPr lang="ar-EG" altLang="zh-CN" sz="6600" b="1" dirty="0">
                <a:solidFill>
                  <a:srgbClr val="00582A"/>
                </a:solidFill>
              </a:rPr>
              <a:t> </a:t>
            </a:r>
            <a:r>
              <a:rPr lang="ar-SA" altLang="zh-CN" sz="6600" b="1" dirty="0">
                <a:solidFill>
                  <a:srgbClr val="00582A"/>
                </a:solidFill>
              </a:rPr>
              <a:t>أنا </a:t>
            </a:r>
            <a:r>
              <a:rPr lang="ar-SA" altLang="zh-CN" sz="6600" b="1" dirty="0" err="1">
                <a:solidFill>
                  <a:srgbClr val="00582A"/>
                </a:solidFill>
              </a:rPr>
              <a:t>ب</a:t>
            </a:r>
            <a:r>
              <a:rPr lang="ar-EG" altLang="zh-CN" sz="6600" b="1" dirty="0">
                <a:solidFill>
                  <a:srgbClr val="00582A"/>
                </a:solidFill>
              </a:rPr>
              <a:t>ا</a:t>
            </a:r>
            <a:r>
              <a:rPr lang="ar-SA" altLang="zh-CN" sz="6600" b="1" dirty="0">
                <a:solidFill>
                  <a:srgbClr val="00582A"/>
                </a:solidFill>
              </a:rPr>
              <a:t>ترم</a:t>
            </a:r>
            <a:r>
              <a:rPr lang="ar-EG" altLang="zh-CN" sz="6600" b="1" dirty="0">
                <a:solidFill>
                  <a:srgbClr val="00582A"/>
                </a:solidFill>
              </a:rPr>
              <a:t>ي</a:t>
            </a:r>
            <a:r>
              <a:rPr lang="ar-SA" altLang="zh-CN" sz="6600" b="1" dirty="0">
                <a:solidFill>
                  <a:srgbClr val="00582A"/>
                </a:solidFill>
              </a:rPr>
              <a:t> ف</a:t>
            </a:r>
            <a:r>
              <a:rPr lang="ar-EG" altLang="zh-CN" sz="6600" b="1" dirty="0">
                <a:solidFill>
                  <a:srgbClr val="00582A"/>
                </a:solidFill>
              </a:rPr>
              <a:t>ي</a:t>
            </a:r>
            <a:r>
              <a:rPr lang="ar-SA" altLang="zh-CN" sz="6600" b="1" dirty="0">
                <a:solidFill>
                  <a:srgbClr val="00582A"/>
                </a:solidFill>
              </a:rPr>
              <a:t> حضنك</a:t>
            </a:r>
            <a:r>
              <a:rPr lang="en-US" altLang="zh-CN" sz="6600" b="1" dirty="0">
                <a:solidFill>
                  <a:srgbClr val="00582A"/>
                </a:solidFill>
                <a:ea typeface="SimSun" charset="-122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26548"/>
            <a:ext cx="9982199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altLang="zh-CN" sz="6600" b="1" dirty="0"/>
              <a:t>ندمان على </a:t>
            </a:r>
            <a:r>
              <a:rPr lang="ar-EG" altLang="zh-CN" sz="6600" b="1" dirty="0"/>
              <a:t>أ</a:t>
            </a:r>
            <a:r>
              <a:rPr lang="ar-SA" altLang="zh-CN" sz="6600" b="1" dirty="0"/>
              <a:t>مبارح قبليك</a:t>
            </a:r>
            <a:endParaRPr lang="en-US" altLang="zh-CN" sz="6600" b="1" dirty="0">
              <a:ea typeface="SimSun" charset="-122"/>
            </a:endParaRPr>
          </a:p>
          <a:p>
            <a:pPr algn="ctr">
              <a:lnSpc>
                <a:spcPct val="150000"/>
              </a:lnSpc>
            </a:pPr>
            <a:r>
              <a:rPr lang="ar-SA" altLang="zh-CN" sz="6600" b="1" dirty="0"/>
              <a:t>لما </a:t>
            </a:r>
            <a:r>
              <a:rPr lang="ar-SA" altLang="zh-CN" sz="6600" b="1" dirty="0" err="1"/>
              <a:t>ماكنتش</a:t>
            </a:r>
            <a:r>
              <a:rPr lang="ar-SA" altLang="zh-CN" sz="6600" b="1" dirty="0"/>
              <a:t> يوم </a:t>
            </a:r>
            <a:r>
              <a:rPr lang="ar-SA" altLang="zh-CN" sz="6600" b="1" dirty="0" err="1"/>
              <a:t>بارضيك</a:t>
            </a:r>
            <a:endParaRPr lang="en-US" altLang="zh-CN" sz="6600" b="1" dirty="0">
              <a:ea typeface="SimSun" charset="-122"/>
            </a:endParaRPr>
          </a:p>
          <a:p>
            <a:pPr algn="ctr">
              <a:lnSpc>
                <a:spcPct val="150000"/>
              </a:lnSpc>
            </a:pPr>
            <a:r>
              <a:rPr lang="ar-SA" altLang="zh-CN" sz="6600" b="1" dirty="0"/>
              <a:t>كان هدف</a:t>
            </a:r>
            <a:r>
              <a:rPr lang="ar-EG" altLang="zh-CN" sz="6600" b="1" dirty="0"/>
              <a:t>ي</a:t>
            </a:r>
            <a:r>
              <a:rPr lang="ar-SA" altLang="zh-CN" sz="6600" b="1" dirty="0"/>
              <a:t> ذات</a:t>
            </a:r>
            <a:r>
              <a:rPr lang="ar-EG" altLang="zh-CN" sz="6600" b="1" dirty="0"/>
              <a:t>ي</a:t>
            </a:r>
            <a:r>
              <a:rPr lang="ar-SA" altLang="zh-CN" sz="6600" b="1" dirty="0"/>
              <a:t> وحب النفس</a:t>
            </a:r>
            <a:endParaRPr lang="en-US" altLang="zh-CN" sz="6600" b="1" dirty="0">
              <a:ea typeface="SimSun" charset="-122"/>
            </a:endParaRPr>
          </a:p>
          <a:p>
            <a:pPr algn="ctr">
              <a:lnSpc>
                <a:spcPct val="150000"/>
              </a:lnSpc>
            </a:pPr>
            <a:r>
              <a:rPr lang="ar-SA" altLang="zh-CN" sz="6600" b="1" dirty="0"/>
              <a:t>لما وصلت لحافة اليأس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26548"/>
            <a:ext cx="9982199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altLang="zh-CN" sz="6600" b="1" dirty="0"/>
              <a:t>لقيت ف</a:t>
            </a:r>
            <a:r>
              <a:rPr lang="ar-EG" altLang="zh-CN" sz="6600" b="1" dirty="0"/>
              <a:t>ي</a:t>
            </a:r>
            <a:r>
              <a:rPr lang="ar-SA" altLang="zh-CN" sz="6600" b="1" dirty="0"/>
              <a:t> ودن</a:t>
            </a:r>
            <a:r>
              <a:rPr lang="ar-EG" altLang="zh-CN" sz="6600" b="1" dirty="0"/>
              <a:t>ي</a:t>
            </a:r>
            <a:r>
              <a:rPr lang="ar-SA" altLang="zh-CN" sz="6600" b="1" dirty="0"/>
              <a:t> صوت بالهمس</a:t>
            </a:r>
            <a:endParaRPr lang="en-US" altLang="zh-CN" sz="6600" b="1" dirty="0">
              <a:ea typeface="SimSun" charset="-122"/>
            </a:endParaRPr>
          </a:p>
          <a:p>
            <a:pPr algn="ctr">
              <a:lnSpc>
                <a:spcPct val="150000"/>
              </a:lnSpc>
            </a:pPr>
            <a:r>
              <a:rPr lang="ar-SA" altLang="zh-CN" sz="6600" b="1" dirty="0"/>
              <a:t>ب</a:t>
            </a:r>
            <a:r>
              <a:rPr lang="ar-EG" altLang="zh-CN" sz="6600" b="1" dirty="0"/>
              <a:t>ا</a:t>
            </a:r>
            <a:r>
              <a:rPr lang="ar-SA" altLang="zh-CN" sz="6600" b="1" dirty="0"/>
              <a:t>حبك </a:t>
            </a:r>
            <a:r>
              <a:rPr lang="ar-SA" altLang="zh-CN" sz="6600" b="1" dirty="0" err="1"/>
              <a:t>انت</a:t>
            </a:r>
            <a:r>
              <a:rPr lang="ar-SA" altLang="zh-CN" sz="6600" b="1" dirty="0"/>
              <a:t> ولسه شاريك</a:t>
            </a:r>
            <a:endParaRPr lang="en-US" altLang="zh-CN" sz="6600" b="1" dirty="0">
              <a:ea typeface="SimSun" charset="-122"/>
            </a:endParaRPr>
          </a:p>
          <a:p>
            <a:pPr algn="ctr">
              <a:lnSpc>
                <a:spcPct val="150000"/>
              </a:lnSpc>
            </a:pPr>
            <a:r>
              <a:rPr lang="ar-SA" altLang="zh-CN" sz="6600" b="1" dirty="0"/>
              <a:t>جريت و</a:t>
            </a:r>
            <a:r>
              <a:rPr lang="ar-EG" altLang="zh-CN" sz="6600" b="1" dirty="0"/>
              <a:t>أ</a:t>
            </a:r>
            <a:r>
              <a:rPr lang="ar-SA" altLang="zh-CN" sz="6600" b="1" dirty="0" err="1"/>
              <a:t>نا</a:t>
            </a:r>
            <a:r>
              <a:rPr lang="ar-SA" altLang="zh-CN" sz="6600" b="1" dirty="0"/>
              <a:t> ما صدقت ال</a:t>
            </a:r>
            <a:r>
              <a:rPr lang="ar-EG" altLang="zh-CN" sz="6600" b="1" dirty="0"/>
              <a:t>ا</a:t>
            </a:r>
            <a:r>
              <a:rPr lang="ar-SA" altLang="zh-CN" sz="6600" b="1" dirty="0" err="1"/>
              <a:t>قيك</a:t>
            </a:r>
            <a:endParaRPr lang="en-US" altLang="zh-CN" sz="6600" b="1" dirty="0">
              <a:ea typeface="SimSun" charset="-122"/>
            </a:endParaRPr>
          </a:p>
          <a:p>
            <a:pPr algn="ctr">
              <a:lnSpc>
                <a:spcPct val="150000"/>
              </a:lnSpc>
            </a:pPr>
            <a:r>
              <a:rPr lang="ar-SA" altLang="zh-CN" sz="6600" b="1" dirty="0"/>
              <a:t>أترم</a:t>
            </a:r>
            <a:r>
              <a:rPr lang="ar-EG" altLang="zh-CN" sz="6600" b="1" dirty="0"/>
              <a:t>ي</a:t>
            </a:r>
            <a:r>
              <a:rPr lang="ar-SA" altLang="zh-CN" sz="6600" b="1" dirty="0"/>
              <a:t> ف</a:t>
            </a:r>
            <a:r>
              <a:rPr lang="ar-EG" altLang="zh-CN" sz="6600" b="1" dirty="0"/>
              <a:t>ي</a:t>
            </a:r>
            <a:r>
              <a:rPr lang="ar-SA" altLang="zh-CN" sz="6600" b="1" dirty="0"/>
              <a:t> حضنك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50348"/>
            <a:ext cx="9982199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altLang="zh-CN" sz="6600" b="1" dirty="0">
                <a:solidFill>
                  <a:srgbClr val="00582A"/>
                </a:solidFill>
              </a:rPr>
              <a:t>زى ما</a:t>
            </a:r>
            <a:r>
              <a:rPr lang="ar-EG" altLang="zh-CN" sz="6600" b="1" dirty="0">
                <a:solidFill>
                  <a:srgbClr val="00582A"/>
                </a:solidFill>
              </a:rPr>
              <a:t> أ</a:t>
            </a:r>
            <a:r>
              <a:rPr lang="ar-SA" altLang="zh-CN" sz="6600" b="1" dirty="0" err="1">
                <a:solidFill>
                  <a:srgbClr val="00582A"/>
                </a:solidFill>
              </a:rPr>
              <a:t>نا</a:t>
            </a:r>
            <a:r>
              <a:rPr lang="ar-SA" altLang="zh-CN" sz="6600" b="1" dirty="0">
                <a:solidFill>
                  <a:srgbClr val="00582A"/>
                </a:solidFill>
              </a:rPr>
              <a:t> ب</a:t>
            </a:r>
            <a:r>
              <a:rPr lang="ar-EG" altLang="zh-CN" sz="6600" b="1" dirty="0">
                <a:solidFill>
                  <a:srgbClr val="00582A"/>
                </a:solidFill>
              </a:rPr>
              <a:t>ا</a:t>
            </a:r>
            <a:r>
              <a:rPr lang="ar-SA" altLang="zh-CN" sz="6600" b="1" dirty="0">
                <a:solidFill>
                  <a:srgbClr val="00582A"/>
                </a:solidFill>
              </a:rPr>
              <a:t>ترم</a:t>
            </a:r>
            <a:r>
              <a:rPr lang="ar-EG" altLang="zh-CN" sz="6600" b="1" dirty="0">
                <a:solidFill>
                  <a:srgbClr val="00582A"/>
                </a:solidFill>
              </a:rPr>
              <a:t>ي</a:t>
            </a:r>
            <a:r>
              <a:rPr lang="ar-SA" altLang="zh-CN" sz="6600" b="1" dirty="0">
                <a:solidFill>
                  <a:srgbClr val="00582A"/>
                </a:solidFill>
              </a:rPr>
              <a:t> ف</a:t>
            </a:r>
            <a:r>
              <a:rPr lang="ar-EG" altLang="zh-CN" sz="6600" b="1" dirty="0">
                <a:solidFill>
                  <a:srgbClr val="00582A"/>
                </a:solidFill>
              </a:rPr>
              <a:t>ي</a:t>
            </a:r>
            <a:r>
              <a:rPr lang="ar-SA" altLang="zh-CN" sz="6600" b="1" dirty="0">
                <a:solidFill>
                  <a:srgbClr val="00582A"/>
                </a:solidFill>
              </a:rPr>
              <a:t> حضنك</a:t>
            </a:r>
            <a:endParaRPr lang="en-US" altLang="zh-CN" sz="6600" b="1" dirty="0">
              <a:solidFill>
                <a:srgbClr val="00582A"/>
              </a:solidFill>
              <a:ea typeface="SimSun" charset="-122"/>
            </a:endParaRPr>
          </a:p>
          <a:p>
            <a:pPr algn="ctr">
              <a:lnSpc>
                <a:spcPct val="150000"/>
              </a:lnSpc>
            </a:pPr>
            <a:r>
              <a:rPr lang="ar-SA" altLang="zh-CN" sz="6600" b="1" dirty="0" err="1">
                <a:solidFill>
                  <a:srgbClr val="00582A"/>
                </a:solidFill>
              </a:rPr>
              <a:t>جا</a:t>
            </a:r>
            <a:r>
              <a:rPr lang="ar-EG" altLang="zh-CN" sz="6600" b="1" dirty="0">
                <a:solidFill>
                  <a:srgbClr val="00582A"/>
                </a:solidFill>
              </a:rPr>
              <a:t>ي </a:t>
            </a:r>
            <a:r>
              <a:rPr lang="ar-SA" altLang="zh-CN" sz="6600" b="1" dirty="0">
                <a:solidFill>
                  <a:srgbClr val="00582A"/>
                </a:solidFill>
              </a:rPr>
              <a:t>و</a:t>
            </a:r>
            <a:r>
              <a:rPr lang="ar-EG" altLang="zh-CN" sz="6600" b="1" dirty="0">
                <a:solidFill>
                  <a:srgbClr val="00582A"/>
                </a:solidFill>
              </a:rPr>
              <a:t>أ</a:t>
            </a:r>
            <a:r>
              <a:rPr lang="ar-SA" altLang="zh-CN" sz="6600" b="1" dirty="0" err="1">
                <a:solidFill>
                  <a:srgbClr val="00582A"/>
                </a:solidFill>
              </a:rPr>
              <a:t>نا</a:t>
            </a:r>
            <a:r>
              <a:rPr lang="ar-EG" altLang="zh-CN" sz="6600" b="1" dirty="0">
                <a:solidFill>
                  <a:srgbClr val="00582A"/>
                </a:solidFill>
              </a:rPr>
              <a:t> </a:t>
            </a:r>
            <a:r>
              <a:rPr lang="ar-SA" altLang="zh-CN" sz="6600" b="1" dirty="0">
                <a:solidFill>
                  <a:srgbClr val="00582A"/>
                </a:solidFill>
              </a:rPr>
              <a:t>أمل</a:t>
            </a:r>
            <a:r>
              <a:rPr lang="ar-EG" altLang="zh-CN" sz="6600" b="1" dirty="0">
                <a:solidFill>
                  <a:srgbClr val="00582A"/>
                </a:solidFill>
              </a:rPr>
              <a:t>ي </a:t>
            </a:r>
            <a:r>
              <a:rPr lang="ar-SA" altLang="zh-CN" sz="6600" b="1" dirty="0">
                <a:solidFill>
                  <a:srgbClr val="00582A"/>
                </a:solidFill>
              </a:rPr>
              <a:t>أكون قربك</a:t>
            </a:r>
            <a:endParaRPr lang="en-US" altLang="zh-CN" sz="6600" b="1" dirty="0">
              <a:solidFill>
                <a:srgbClr val="00582A"/>
              </a:solidFill>
              <a:ea typeface="SimSun" charset="-122"/>
            </a:endParaRPr>
          </a:p>
          <a:p>
            <a:pPr algn="ctr">
              <a:lnSpc>
                <a:spcPct val="150000"/>
              </a:lnSpc>
            </a:pPr>
            <a:r>
              <a:rPr lang="ar-SA" altLang="zh-CN" sz="6600" b="1" dirty="0">
                <a:solidFill>
                  <a:srgbClr val="00582A"/>
                </a:solidFill>
              </a:rPr>
              <a:t>خجلان وخجل</a:t>
            </a:r>
            <a:r>
              <a:rPr lang="ar-EG" altLang="zh-CN" sz="6600" b="1" dirty="0">
                <a:solidFill>
                  <a:srgbClr val="00582A"/>
                </a:solidFill>
              </a:rPr>
              <a:t>ي </a:t>
            </a:r>
            <a:r>
              <a:rPr lang="ar-SA" altLang="zh-CN" sz="6600" b="1" dirty="0">
                <a:solidFill>
                  <a:srgbClr val="00582A"/>
                </a:solidFill>
              </a:rPr>
              <a:t>مغطين</a:t>
            </a:r>
            <a:r>
              <a:rPr lang="ar-EG" altLang="zh-CN" sz="6600" b="1" dirty="0">
                <a:solidFill>
                  <a:srgbClr val="00582A"/>
                </a:solidFill>
              </a:rPr>
              <a:t>ي</a:t>
            </a:r>
            <a:endParaRPr lang="en-US" altLang="zh-CN" sz="6600" b="1" dirty="0">
              <a:solidFill>
                <a:srgbClr val="00582A"/>
              </a:solidFill>
              <a:ea typeface="SimSun" charset="-122"/>
            </a:endParaRPr>
          </a:p>
          <a:p>
            <a:pPr algn="ctr">
              <a:lnSpc>
                <a:spcPct val="150000"/>
              </a:lnSpc>
            </a:pPr>
            <a:r>
              <a:rPr lang="ar-SA" altLang="zh-CN" sz="6600" b="1" dirty="0">
                <a:solidFill>
                  <a:srgbClr val="00582A"/>
                </a:solidFill>
              </a:rPr>
              <a:t>ولا قادر </a:t>
            </a:r>
            <a:r>
              <a:rPr lang="ar-EG" altLang="zh-CN" sz="6600" b="1" dirty="0">
                <a:solidFill>
                  <a:srgbClr val="00582A"/>
                </a:solidFill>
              </a:rPr>
              <a:t>ا</a:t>
            </a:r>
            <a:r>
              <a:rPr lang="ar-SA" altLang="zh-CN" sz="6600" b="1" dirty="0">
                <a:solidFill>
                  <a:srgbClr val="00582A"/>
                </a:solidFill>
              </a:rPr>
              <a:t>ن</a:t>
            </a:r>
            <a:r>
              <a:rPr lang="ar-EG" altLang="zh-CN" sz="6600" b="1" dirty="0">
                <a:solidFill>
                  <a:srgbClr val="00582A"/>
                </a:solidFill>
              </a:rPr>
              <a:t>ي</a:t>
            </a:r>
            <a:r>
              <a:rPr lang="ar-SA" altLang="zh-CN" sz="6600" b="1" dirty="0">
                <a:solidFill>
                  <a:srgbClr val="00582A"/>
                </a:solidFill>
              </a:rPr>
              <a:t> </a:t>
            </a:r>
            <a:r>
              <a:rPr lang="ar-EG" altLang="zh-CN" sz="6600" b="1" dirty="0">
                <a:solidFill>
                  <a:srgbClr val="00582A"/>
                </a:solidFill>
              </a:rPr>
              <a:t>ا</a:t>
            </a:r>
            <a:r>
              <a:rPr lang="ar-SA" altLang="zh-CN" sz="6600" b="1" dirty="0">
                <a:solidFill>
                  <a:srgbClr val="00582A"/>
                </a:solidFill>
              </a:rPr>
              <a:t>رفع عين</a:t>
            </a:r>
            <a:r>
              <a:rPr lang="ar-EG" altLang="zh-CN" sz="6600" b="1" dirty="0">
                <a:solidFill>
                  <a:srgbClr val="00582A"/>
                </a:solidFill>
              </a:rPr>
              <a:t>ي</a:t>
            </a:r>
            <a:endParaRPr lang="ar-SA" altLang="zh-CN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74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611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altLang="zh-CN" sz="6600" b="1" dirty="0">
                <a:solidFill>
                  <a:srgbClr val="00582A"/>
                </a:solidFill>
              </a:rPr>
              <a:t>عشمان ف</a:t>
            </a:r>
            <a:r>
              <a:rPr lang="ar-EG" altLang="zh-CN" sz="6600" b="1" dirty="0">
                <a:solidFill>
                  <a:srgbClr val="00582A"/>
                </a:solidFill>
              </a:rPr>
              <a:t>ي</a:t>
            </a:r>
            <a:r>
              <a:rPr lang="ar-SA" altLang="zh-CN" sz="6600" b="1" dirty="0">
                <a:solidFill>
                  <a:srgbClr val="00582A"/>
                </a:solidFill>
              </a:rPr>
              <a:t> كر</a:t>
            </a:r>
            <a:r>
              <a:rPr lang="ar-EG" altLang="zh-CN" sz="6600" b="1" dirty="0">
                <a:solidFill>
                  <a:srgbClr val="00582A"/>
                </a:solidFill>
              </a:rPr>
              <a:t>َ</a:t>
            </a:r>
            <a:r>
              <a:rPr lang="ar-SA" altLang="zh-CN" sz="6600" b="1" dirty="0">
                <a:solidFill>
                  <a:srgbClr val="00582A"/>
                </a:solidFill>
              </a:rPr>
              <a:t>م</a:t>
            </a:r>
            <a:r>
              <a:rPr lang="ar-EG" altLang="zh-CN" sz="6600" b="1" dirty="0">
                <a:solidFill>
                  <a:srgbClr val="00582A"/>
                </a:solidFill>
              </a:rPr>
              <a:t>َ</a:t>
            </a:r>
            <a:r>
              <a:rPr lang="ar-SA" altLang="zh-CN" sz="6600" b="1" dirty="0">
                <a:solidFill>
                  <a:srgbClr val="00582A"/>
                </a:solidFill>
              </a:rPr>
              <a:t>ك يا</a:t>
            </a:r>
            <a:r>
              <a:rPr lang="ar-EG" altLang="zh-CN" sz="6600" b="1" dirty="0">
                <a:solidFill>
                  <a:srgbClr val="00582A"/>
                </a:solidFill>
              </a:rPr>
              <a:t> </a:t>
            </a:r>
            <a:r>
              <a:rPr lang="ar-SA" altLang="zh-CN" sz="6600" b="1" dirty="0">
                <a:solidFill>
                  <a:srgbClr val="00582A"/>
                </a:solidFill>
              </a:rPr>
              <a:t>اطيب </a:t>
            </a:r>
            <a:r>
              <a:rPr lang="ar-EG" altLang="zh-CN" sz="6600" b="1" dirty="0">
                <a:solidFill>
                  <a:srgbClr val="00582A"/>
                </a:solidFill>
              </a:rPr>
              <a:t>قلب</a:t>
            </a:r>
            <a:endParaRPr lang="en-US" altLang="zh-CN" sz="6600" b="1" dirty="0">
              <a:solidFill>
                <a:srgbClr val="00582A"/>
              </a:solidFill>
              <a:ea typeface="SimSun" charset="-122"/>
            </a:endParaRPr>
          </a:p>
          <a:p>
            <a:pPr algn="ctr">
              <a:lnSpc>
                <a:spcPct val="150000"/>
              </a:lnSpc>
            </a:pPr>
            <a:r>
              <a:rPr lang="ar-SA" altLang="zh-CN" sz="6600" b="1" dirty="0">
                <a:solidFill>
                  <a:srgbClr val="00582A"/>
                </a:solidFill>
              </a:rPr>
              <a:t>لمسة </a:t>
            </a:r>
            <a:r>
              <a:rPr lang="ar-SA" altLang="zh-CN" sz="6600" b="1" dirty="0" err="1">
                <a:solidFill>
                  <a:srgbClr val="00582A"/>
                </a:solidFill>
              </a:rPr>
              <a:t>إيديك</a:t>
            </a:r>
            <a:r>
              <a:rPr lang="ar-SA" altLang="zh-CN" sz="6600" b="1" dirty="0">
                <a:solidFill>
                  <a:srgbClr val="00582A"/>
                </a:solidFill>
              </a:rPr>
              <a:t> </a:t>
            </a:r>
            <a:r>
              <a:rPr lang="ar-SA" altLang="zh-CN" sz="6600" b="1" dirty="0" err="1">
                <a:solidFill>
                  <a:srgbClr val="00582A"/>
                </a:solidFill>
              </a:rPr>
              <a:t>هاتدف</a:t>
            </a:r>
            <a:r>
              <a:rPr lang="ar-EG" altLang="zh-CN" sz="6600" b="1" dirty="0">
                <a:solidFill>
                  <a:srgbClr val="00582A"/>
                </a:solidFill>
              </a:rPr>
              <a:t>ي</a:t>
            </a:r>
            <a:r>
              <a:rPr lang="ar-SA" altLang="zh-CN" sz="6600" b="1" dirty="0">
                <a:solidFill>
                  <a:srgbClr val="00582A"/>
                </a:solidFill>
              </a:rPr>
              <a:t> القلب</a:t>
            </a:r>
            <a:endParaRPr lang="en-US" altLang="zh-CN" sz="6600" b="1" dirty="0">
              <a:solidFill>
                <a:srgbClr val="00582A"/>
              </a:solidFill>
              <a:ea typeface="SimSun" charset="-122"/>
            </a:endParaRPr>
          </a:p>
          <a:p>
            <a:pPr algn="ctr">
              <a:lnSpc>
                <a:spcPct val="150000"/>
              </a:lnSpc>
            </a:pPr>
            <a:r>
              <a:rPr lang="ar-SA" altLang="zh-CN" sz="6600" b="1" dirty="0">
                <a:solidFill>
                  <a:srgbClr val="00582A"/>
                </a:solidFill>
              </a:rPr>
              <a:t>بكره </a:t>
            </a:r>
            <a:r>
              <a:rPr lang="ar-SA" altLang="zh-CN" sz="6600" b="1" dirty="0" err="1">
                <a:solidFill>
                  <a:srgbClr val="00582A"/>
                </a:solidFill>
              </a:rPr>
              <a:t>معاك</a:t>
            </a:r>
            <a:r>
              <a:rPr lang="ar-SA" altLang="zh-CN" sz="6600" b="1" dirty="0">
                <a:solidFill>
                  <a:srgbClr val="00582A"/>
                </a:solidFill>
              </a:rPr>
              <a:t> </a:t>
            </a:r>
            <a:r>
              <a:rPr lang="ar-SA" altLang="zh-CN" sz="6600" b="1" dirty="0" err="1">
                <a:solidFill>
                  <a:srgbClr val="00582A"/>
                </a:solidFill>
              </a:rPr>
              <a:t>يتعاش</a:t>
            </a:r>
            <a:r>
              <a:rPr lang="ar-SA" altLang="zh-CN" sz="6600" b="1" dirty="0">
                <a:solidFill>
                  <a:srgbClr val="00582A"/>
                </a:solidFill>
              </a:rPr>
              <a:t> </a:t>
            </a:r>
            <a:r>
              <a:rPr lang="ar-SA" altLang="zh-CN" sz="6600" b="1" dirty="0" err="1">
                <a:solidFill>
                  <a:srgbClr val="00582A"/>
                </a:solidFill>
              </a:rPr>
              <a:t>يتحب</a:t>
            </a:r>
            <a:endParaRPr lang="ar-SA" altLang="zh-CN" sz="6600" b="1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altLang="zh-CN" sz="6600" b="1" dirty="0">
                <a:solidFill>
                  <a:srgbClr val="00582A"/>
                </a:solidFill>
              </a:rPr>
              <a:t>ز</a:t>
            </a:r>
            <a:r>
              <a:rPr lang="ar-EG" altLang="zh-CN" sz="6600" b="1" dirty="0">
                <a:solidFill>
                  <a:srgbClr val="00582A"/>
                </a:solidFill>
              </a:rPr>
              <a:t>ي</a:t>
            </a:r>
            <a:r>
              <a:rPr lang="ar-SA" altLang="zh-CN" sz="6600" b="1" dirty="0">
                <a:solidFill>
                  <a:srgbClr val="00582A"/>
                </a:solidFill>
              </a:rPr>
              <a:t> ما</a:t>
            </a:r>
            <a:r>
              <a:rPr lang="ar-EG" altLang="zh-CN" sz="6600" b="1" dirty="0">
                <a:solidFill>
                  <a:srgbClr val="00582A"/>
                </a:solidFill>
              </a:rPr>
              <a:t> </a:t>
            </a:r>
            <a:r>
              <a:rPr lang="ar-SA" altLang="zh-CN" sz="6600" b="1" dirty="0">
                <a:solidFill>
                  <a:srgbClr val="00582A"/>
                </a:solidFill>
              </a:rPr>
              <a:t>أنا </a:t>
            </a:r>
            <a:r>
              <a:rPr lang="ar-SA" altLang="zh-CN" sz="6600" b="1" dirty="0" err="1">
                <a:solidFill>
                  <a:srgbClr val="00582A"/>
                </a:solidFill>
              </a:rPr>
              <a:t>ب</a:t>
            </a:r>
            <a:r>
              <a:rPr lang="ar-EG" altLang="zh-CN" sz="6600" b="1" dirty="0">
                <a:solidFill>
                  <a:srgbClr val="00582A"/>
                </a:solidFill>
              </a:rPr>
              <a:t>ا</a:t>
            </a:r>
            <a:r>
              <a:rPr lang="ar-SA" altLang="zh-CN" sz="6600" b="1" dirty="0">
                <a:solidFill>
                  <a:srgbClr val="00582A"/>
                </a:solidFill>
              </a:rPr>
              <a:t>ترم</a:t>
            </a:r>
            <a:r>
              <a:rPr lang="ar-EG" altLang="zh-CN" sz="6600" b="1" dirty="0">
                <a:solidFill>
                  <a:srgbClr val="00582A"/>
                </a:solidFill>
              </a:rPr>
              <a:t>ي</a:t>
            </a:r>
            <a:r>
              <a:rPr lang="ar-SA" altLang="zh-CN" sz="6600" b="1" dirty="0">
                <a:solidFill>
                  <a:srgbClr val="00582A"/>
                </a:solidFill>
              </a:rPr>
              <a:t> ف</a:t>
            </a:r>
            <a:r>
              <a:rPr lang="ar-EG" altLang="zh-CN" sz="6600" b="1" dirty="0">
                <a:solidFill>
                  <a:srgbClr val="00582A"/>
                </a:solidFill>
              </a:rPr>
              <a:t>ي</a:t>
            </a:r>
            <a:r>
              <a:rPr lang="ar-SA" altLang="zh-CN" sz="6600" b="1" dirty="0">
                <a:solidFill>
                  <a:srgbClr val="00582A"/>
                </a:solidFill>
              </a:rPr>
              <a:t> حضنك</a:t>
            </a:r>
            <a:r>
              <a:rPr lang="en-US" altLang="zh-CN" sz="6600" b="1" dirty="0">
                <a:solidFill>
                  <a:srgbClr val="00582A"/>
                </a:solidFill>
                <a:ea typeface="SimSun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7290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2164</TotalTime>
  <Words>184</Words>
  <Application>Microsoft Office PowerPoint</Application>
  <PresentationFormat>عرض على الشاشة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346</cp:revision>
  <dcterms:created xsi:type="dcterms:W3CDTF">2021-12-07T14:30:00Z</dcterms:created>
  <dcterms:modified xsi:type="dcterms:W3CDTF">2024-07-31T07:38:31Z</dcterms:modified>
</cp:coreProperties>
</file>