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0" r:id="rId3"/>
    <p:sldId id="322" r:id="rId4"/>
    <p:sldId id="323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زَيّ ضَال </a:t>
            </a:r>
            <a:r>
              <a:rPr lang="ar-EG" sz="6000" b="1" dirty="0" err="1"/>
              <a:t>تايه</a:t>
            </a:r>
            <a:r>
              <a:rPr lang="ar-EG" sz="6000" b="1" dirty="0"/>
              <a:t> شَريد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زَيّ ضَال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تايه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شَريد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عَطشَان حَيَاة أجري عَليك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جُوَّا مُوج عَالي شديد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طُوق النَّجَاة لَمسِة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إيدِيك</a:t>
            </a:r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zay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Dal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tayeh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shareed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aatshan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hayah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ajri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aalaik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joa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moj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shedeed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toq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nnajah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lamset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edaik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 a lost thirsty for life I run unto You. In the middle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of rough waves, Your touch is the safety ring.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تِرفَع تُقل مِن فوقي  وتصُب حَيَاة في عروقي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وتكون اللي اِحتَوَاني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تِطلِقني بوَعدك حُر  وتصُد سِهَـــــــام المُر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وترُدِّني مِن </a:t>
            </a:r>
            <a:r>
              <a:rPr kumimoji="0" lang="ar-EG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تانـــــي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terfaa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toql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foqi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wetSob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hayah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aoroqi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wetkoon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ehtawani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tetleqni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waadak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horr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wetSod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seham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morr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wetroddeni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tani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 lift up burdens from me and pour life into my veins.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You contain me and free me with Your promise.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You protect me from flying arrows and restore me.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تِحيي أحلامِي الغَريقَة  تِبقَى الحَق وِالحَقِيقَة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مِن الزِّيف ومِن الخِدَاع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تأسُرني باللي عَندَك  تِحمِينـــي جُوَّا سِترك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مِن اللي اِنكَسَر وضَاع</a:t>
            </a:r>
          </a:p>
          <a:p>
            <a:pPr rtl="1"/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tehii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ahlami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ghariqa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tebqa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haqq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haqiqa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elzzaif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wemen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khedaa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teasorni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belli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aandak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tehmini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joa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setrak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melli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enkasar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 revive my drowned dreams and You become the sole truth.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You capture me and protect me from the lost and broken things.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8108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5082</TotalTime>
  <Words>233</Words>
  <Application>Microsoft Office PowerPoint</Application>
  <PresentationFormat>عرض على الشاشة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502</cp:revision>
  <dcterms:created xsi:type="dcterms:W3CDTF">2021-12-07T14:30:00Z</dcterms:created>
  <dcterms:modified xsi:type="dcterms:W3CDTF">2025-02-15T12:34:14Z</dcterms:modified>
</cp:coreProperties>
</file>