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زي</a:t>
            </a:r>
            <a:r>
              <a:rPr lang="ar-EG" sz="7200" b="1" dirty="0"/>
              <a:t> الأيل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زي الأيل لما </a:t>
            </a:r>
            <a:r>
              <a:rPr lang="ar-EG" sz="7200" b="1" dirty="0" err="1"/>
              <a:t>بتشتاق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لمياهك الحلوة العزبة</a:t>
            </a:r>
            <a:br>
              <a:rPr lang="ar-EG" sz="7200" b="1" dirty="0"/>
            </a:br>
            <a:r>
              <a:rPr lang="ar-EG" sz="7200" b="1" dirty="0"/>
              <a:t>مش </a:t>
            </a:r>
            <a:r>
              <a:rPr lang="ar-EG" sz="7200" b="1" dirty="0" err="1"/>
              <a:t>بارتوي</a:t>
            </a:r>
            <a:r>
              <a:rPr lang="ar-EG" sz="7200" b="1" dirty="0"/>
              <a:t> غير لما ألقاك وأرجع إليك بعد الغربة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 مشتاق )3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لحبك يغمرني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محتاج ) 3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لدمك يسترني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سلامك </a:t>
            </a:r>
            <a:r>
              <a:rPr lang="ar-EG" sz="7200" b="1" dirty="0" err="1"/>
              <a:t>انت</a:t>
            </a:r>
            <a:r>
              <a:rPr lang="ar-EG" sz="7200" b="1" dirty="0"/>
              <a:t> </a:t>
            </a:r>
            <a:r>
              <a:rPr lang="ar-EG" sz="7200" b="1" dirty="0" err="1"/>
              <a:t>بيملاني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حافظ لي قلبي وأفكاري</a:t>
            </a:r>
            <a:br>
              <a:rPr lang="ar-EG" sz="7200" b="1" dirty="0"/>
            </a:br>
            <a:r>
              <a:rPr lang="ar-EG" sz="7200" b="1" dirty="0"/>
              <a:t>وبنورك انت لخطواتي </a:t>
            </a:r>
          </a:p>
          <a:p>
            <a:pPr algn="ctr" rtl="1"/>
            <a:r>
              <a:rPr lang="ar-EG" sz="7200" b="1" dirty="0" err="1"/>
              <a:t>بالقى</a:t>
            </a:r>
            <a:r>
              <a:rPr lang="ar-EG" sz="7200" b="1" dirty="0"/>
              <a:t> ضماني في مشواري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4073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 مشتاق )3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لحبك يغمرني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محتاج ) 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لدمك يسترني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ساعدني ربي وقويني </a:t>
            </a:r>
          </a:p>
          <a:p>
            <a:pPr algn="ctr" rtl="1"/>
            <a:r>
              <a:rPr lang="ar-EG" sz="7200" b="1" dirty="0"/>
              <a:t>تبان ثمار روحك فيا</a:t>
            </a:r>
            <a:br>
              <a:rPr lang="ar-EG" sz="7200" b="1" dirty="0"/>
            </a:br>
            <a:r>
              <a:rPr lang="ar-EG" sz="7200" b="1" dirty="0"/>
              <a:t>حرية من كل قيودي </a:t>
            </a:r>
          </a:p>
          <a:p>
            <a:pPr algn="ctr" rtl="1"/>
            <a:r>
              <a:rPr lang="ar-EG" sz="7200" b="1" dirty="0"/>
              <a:t>وتكون حياتي شهادة حية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 مشتاق )3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لحبك يغمرني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محتاج ) 3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لدمك يسترني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108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2024-07-31T07:20:31Z</dcterms:modified>
</cp:coreProperties>
</file>