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5" r:id="rId6"/>
    <p:sldId id="432" r:id="rId7"/>
    <p:sldId id="436" r:id="rId8"/>
    <p:sldId id="434" r:id="rId9"/>
    <p:sldId id="43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5"/>
            <p14:sldId id="432"/>
            <p14:sldId id="436"/>
            <p14:sldId id="434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زمن التعويضات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(زمن التعويضات أهو </a:t>
            </a:r>
            <a:r>
              <a:rPr lang="ar-EG" sz="7200" b="1" dirty="0" err="1"/>
              <a:t>جاي</a:t>
            </a:r>
            <a:r>
              <a:rPr lang="ar-EG" sz="7200" b="1" dirty="0"/>
              <a:t> </a:t>
            </a:r>
            <a:r>
              <a:rPr lang="ar-EG" sz="7200" b="1" dirty="0" err="1"/>
              <a:t>متنحنيش</a:t>
            </a:r>
            <a:r>
              <a:rPr lang="ar-EG" sz="7200" b="1" dirty="0"/>
              <a:t> يا نفسي</a:t>
            </a:r>
            <a:br>
              <a:rPr lang="ar-EG" sz="7200" b="1" dirty="0"/>
            </a:br>
            <a:r>
              <a:rPr lang="ar-EG" sz="7200" b="1" dirty="0"/>
              <a:t>أوعي تخافي إلهك حي </a:t>
            </a:r>
          </a:p>
          <a:p>
            <a:pPr algn="ctr" rtl="1"/>
            <a:r>
              <a:rPr lang="ar-EG" sz="7200" b="1" dirty="0"/>
              <a:t>أوعي أحزانه تنسي)2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هيعوض</a:t>
            </a:r>
            <a:r>
              <a:rPr lang="ar-EG" sz="6600" b="1" dirty="0">
                <a:solidFill>
                  <a:srgbClr val="00582A"/>
                </a:solidFill>
              </a:rPr>
              <a:t> عن السنين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اللي أكلها الجراد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قومي يا نفسي وعلي الصوت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وقولي المجد عاد)2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(وقولي المجد عاد)2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هيعوض</a:t>
            </a:r>
            <a:r>
              <a:rPr lang="ar-EG" sz="7200" b="1" dirty="0"/>
              <a:t> الروح </a:t>
            </a:r>
            <a:r>
              <a:rPr lang="ar-EG" sz="7200" b="1" dirty="0" err="1"/>
              <a:t>اليأسة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برداء التسبيــــــــح</a:t>
            </a:r>
            <a:br>
              <a:rPr lang="ar-EG" sz="7200" b="1" dirty="0"/>
            </a:br>
            <a:r>
              <a:rPr lang="ar-EG" sz="7200" b="1" dirty="0"/>
              <a:t>ويبدل كل الرماد </a:t>
            </a:r>
          </a:p>
          <a:p>
            <a:pPr algn="ctr" rtl="1"/>
            <a:r>
              <a:rPr lang="ar-EG" sz="7200" b="1" dirty="0"/>
              <a:t>بجمال المسيح)2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هيعوض</a:t>
            </a:r>
            <a:r>
              <a:rPr lang="ar-EG" sz="6600" b="1" dirty="0">
                <a:solidFill>
                  <a:srgbClr val="00582A"/>
                </a:solidFill>
              </a:rPr>
              <a:t> عن السنين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اللي أكلها الجراد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قومي يا نفسي وعلي الصوت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وقولي المجد عاد)2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(وقولي المجد عاد)2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013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(وعد الرب يرد السبي </a:t>
            </a:r>
          </a:p>
          <a:p>
            <a:pPr algn="ctr" rtl="1"/>
            <a:r>
              <a:rPr lang="ar-EG" sz="7200" b="1" dirty="0"/>
              <a:t>ويرد المسلـــــــوب</a:t>
            </a:r>
            <a:br>
              <a:rPr lang="ar-EG" sz="7200" b="1" dirty="0"/>
            </a:br>
            <a:r>
              <a:rPr lang="ar-EG" sz="7200" b="1" dirty="0"/>
              <a:t>ولا نرجع للسبي مدام </a:t>
            </a:r>
          </a:p>
          <a:p>
            <a:pPr algn="ctr" rtl="1"/>
            <a:r>
              <a:rPr lang="ar-EG" sz="7200" b="1" dirty="0"/>
              <a:t>في قلوبنا المكتوب)2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هيعوض</a:t>
            </a:r>
            <a:r>
              <a:rPr lang="ar-EG" sz="6600" b="1" dirty="0">
                <a:solidFill>
                  <a:srgbClr val="00582A"/>
                </a:solidFill>
              </a:rPr>
              <a:t> عن السنين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اللي أكلها الجراد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قومي يا نفسي وعلي الصوت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وقولي المجد عاد)2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(وقولي المجد عاد)2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532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7200" b="1" dirty="0"/>
              <a:t>(مدام الرب أمر بالعز </a:t>
            </a:r>
          </a:p>
          <a:p>
            <a:pPr algn="ctr" rtl="1"/>
            <a:r>
              <a:rPr lang="ar-EG" sz="7200" b="1" dirty="0"/>
              <a:t>وساكن بين أغانينا</a:t>
            </a:r>
            <a:br>
              <a:rPr lang="ar-EG" sz="7200" b="1" dirty="0"/>
            </a:br>
            <a:r>
              <a:rPr lang="ar-EG" sz="7200" b="1" dirty="0"/>
              <a:t>عرش القلب لا يوم </a:t>
            </a:r>
            <a:r>
              <a:rPr lang="ar-EG" sz="7200" b="1" dirty="0" err="1"/>
              <a:t>يهتز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ودهن الفرح مالينا)2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هيعوض</a:t>
            </a:r>
            <a:r>
              <a:rPr lang="ar-EG" sz="6600" b="1" dirty="0">
                <a:solidFill>
                  <a:srgbClr val="00582A"/>
                </a:solidFill>
              </a:rPr>
              <a:t> عن السنين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اللي أكلها الجراد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قومي يا نفسي وعلي الصوت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وقولي المجد عاد)2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(وقولي المجد عاد)2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1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191</Words>
  <Application>Microsoft Office PowerPoint</Application>
  <PresentationFormat>عرض على الشاشة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2024-07-31T07:07:23Z</dcterms:modified>
</cp:coreProperties>
</file>