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28" r:id="rId3"/>
    <p:sldId id="429" r:id="rId4"/>
    <p:sldId id="434" r:id="rId5"/>
    <p:sldId id="431" r:id="rId6"/>
    <p:sldId id="432" r:id="rId7"/>
    <p:sldId id="433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4"/>
            <p14:sldId id="431"/>
            <p14:sldId id="432"/>
            <p14:sldId id="43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زمان دورت عليَّ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296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5400" b="1" dirty="0"/>
              <a:t>1- </a:t>
            </a:r>
            <a:endParaRPr lang="ar-EG" sz="5400" b="1" dirty="0"/>
          </a:p>
          <a:p>
            <a:pPr algn="ctr" rtl="1"/>
            <a:r>
              <a:rPr lang="ar-SA" sz="7200" b="1" dirty="0"/>
              <a:t>(زمان دورت عليَّ </a:t>
            </a:r>
            <a:endParaRPr lang="ar-EG" sz="7200" b="1" dirty="0"/>
          </a:p>
          <a:p>
            <a:pPr algn="ctr" rtl="1"/>
            <a:r>
              <a:rPr lang="ar-SA" sz="7200" b="1" dirty="0"/>
              <a:t>كنت عايش في خطية</a:t>
            </a:r>
          </a:p>
          <a:p>
            <a:pPr algn="ctr" rtl="1"/>
            <a:r>
              <a:rPr lang="ar-SA" sz="7200" b="1" dirty="0"/>
              <a:t>طهرت حياتي وقلبي</a:t>
            </a:r>
            <a:endParaRPr lang="ar-EG" sz="7200" b="1" dirty="0"/>
          </a:p>
          <a:p>
            <a:pPr algn="ctr" rtl="1"/>
            <a:r>
              <a:rPr lang="ar-SA" sz="7200" b="1" dirty="0"/>
              <a:t> و ضمتني ليك)2</a:t>
            </a:r>
          </a:p>
          <a:p>
            <a:pPr algn="ctr"/>
            <a:br>
              <a:rPr lang="ar-SA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3721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جوه قلبي جوه قلبي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يا رب أنت ساكن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جوه قلبي</a:t>
            </a:r>
          </a:p>
          <a:p>
            <a:pPr algn="ctr"/>
            <a:br>
              <a:rPr lang="ar-SA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296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2</a:t>
            </a:r>
            <a:r>
              <a:rPr lang="ar-SA" sz="5400" b="1" dirty="0"/>
              <a:t>- </a:t>
            </a:r>
            <a:endParaRPr lang="ar-EG" sz="5400" b="1" dirty="0"/>
          </a:p>
          <a:p>
            <a:pPr algn="ctr" rtl="1"/>
            <a:r>
              <a:rPr lang="ar-SA" sz="7200" b="1" dirty="0"/>
              <a:t>(علمني يا رب أطيعك </a:t>
            </a:r>
            <a:endParaRPr lang="ar-EG" sz="7200" b="1" dirty="0"/>
          </a:p>
          <a:p>
            <a:pPr algn="ctr" rtl="1"/>
            <a:r>
              <a:rPr lang="ar-SA" sz="7200" b="1" dirty="0"/>
              <a:t>و أمشى ويا قطيعك</a:t>
            </a:r>
          </a:p>
          <a:p>
            <a:pPr algn="ctr" rtl="1"/>
            <a:r>
              <a:rPr lang="ar-EG" sz="7200" b="1" dirty="0"/>
              <a:t>إ</a:t>
            </a:r>
            <a:r>
              <a:rPr lang="ar-SA" sz="7200" b="1" dirty="0" err="1"/>
              <a:t>لل</a:t>
            </a:r>
            <a:r>
              <a:rPr lang="ar-EG" sz="7200" b="1" dirty="0"/>
              <a:t>ي</a:t>
            </a:r>
            <a:r>
              <a:rPr lang="ar-SA" sz="7200" b="1" dirty="0"/>
              <a:t> </a:t>
            </a:r>
            <a:r>
              <a:rPr lang="ar-SA" sz="7200" b="1" dirty="0" err="1"/>
              <a:t>بيسمع</a:t>
            </a:r>
            <a:r>
              <a:rPr lang="ar-SA" sz="7200" b="1" dirty="0"/>
              <a:t> صوتك </a:t>
            </a:r>
            <a:endParaRPr lang="ar-EG" sz="7200" b="1" dirty="0"/>
          </a:p>
          <a:p>
            <a:pPr algn="ctr" rtl="1"/>
            <a:r>
              <a:rPr lang="ar-SA" sz="7200" b="1" dirty="0"/>
              <a:t>و يجرى عليك)2</a:t>
            </a:r>
          </a:p>
          <a:p>
            <a:pPr algn="ctr"/>
            <a:br>
              <a:rPr lang="ar-SA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1430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جوه قلبي جوه قلبي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يا رب أنت ساكن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جوه قلبي</a:t>
            </a:r>
          </a:p>
          <a:p>
            <a:pPr algn="ctr"/>
            <a:br>
              <a:rPr lang="ar-SA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772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3</a:t>
            </a:r>
            <a:r>
              <a:rPr lang="ar-SA" sz="5400" b="1" dirty="0"/>
              <a:t>- </a:t>
            </a:r>
            <a:endParaRPr lang="ar-EG" sz="5400" b="1" dirty="0"/>
          </a:p>
          <a:p>
            <a:pPr algn="ctr" rtl="1"/>
            <a:r>
              <a:rPr lang="ar-SA" sz="7200" b="1" dirty="0"/>
              <a:t>(علمني أسبح أسمك </a:t>
            </a:r>
            <a:endParaRPr lang="ar-EG" sz="7200" b="1" dirty="0"/>
          </a:p>
          <a:p>
            <a:pPr algn="ctr" rtl="1"/>
            <a:r>
              <a:rPr lang="ar-SA" sz="7200" b="1" dirty="0"/>
              <a:t>وأسجد و أقول ب</a:t>
            </a:r>
            <a:r>
              <a:rPr lang="ar-EG" sz="7200" b="1" dirty="0"/>
              <a:t>أ</a:t>
            </a:r>
            <a:r>
              <a:rPr lang="ar-SA" sz="7200" b="1" dirty="0"/>
              <a:t>حبك</a:t>
            </a:r>
          </a:p>
          <a:p>
            <a:pPr algn="ctr" rtl="1"/>
            <a:r>
              <a:rPr lang="ar-SA" sz="7200" b="1" dirty="0"/>
              <a:t>أنت </a:t>
            </a:r>
            <a:r>
              <a:rPr lang="ar-SA" sz="7200" b="1" dirty="0" err="1"/>
              <a:t>هاتفرح</a:t>
            </a:r>
            <a:r>
              <a:rPr lang="ar-SA" sz="7200" b="1" dirty="0"/>
              <a:t> </a:t>
            </a:r>
            <a:r>
              <a:rPr lang="ar-SA" sz="7200" b="1" dirty="0" err="1"/>
              <a:t>بيَّ</a:t>
            </a:r>
            <a:r>
              <a:rPr lang="ar-SA" sz="7200" b="1" dirty="0"/>
              <a:t> </a:t>
            </a:r>
            <a:endParaRPr lang="ar-EG" sz="7200" b="1" dirty="0"/>
          </a:p>
          <a:p>
            <a:pPr algn="ctr" rtl="1"/>
            <a:r>
              <a:rPr lang="ar-SA" sz="7200" b="1" dirty="0"/>
              <a:t>وأنا </a:t>
            </a:r>
            <a:r>
              <a:rPr lang="ar-SA" sz="7200" b="1" dirty="0" err="1"/>
              <a:t>هافرح</a:t>
            </a:r>
            <a:r>
              <a:rPr lang="ar-SA" sz="7200" b="1" dirty="0"/>
              <a:t> بيك)2</a:t>
            </a:r>
          </a:p>
          <a:p>
            <a:pPr algn="ctr"/>
            <a:br>
              <a:rPr lang="ar-SA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2954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جوه قلبي جوه قلبي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يا رب أنت ساكن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جوه قلبي</a:t>
            </a:r>
          </a:p>
          <a:p>
            <a:pPr algn="ctr"/>
            <a:br>
              <a:rPr lang="ar-SA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2162</TotalTime>
  <Words>99</Words>
  <Application>Microsoft Office PowerPoint</Application>
  <PresentationFormat>عرض على الشاشة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347</cp:revision>
  <dcterms:created xsi:type="dcterms:W3CDTF">2021-12-07T14:30:00Z</dcterms:created>
  <dcterms:modified xsi:type="dcterms:W3CDTF">2024-07-30T12:49:41Z</dcterms:modified>
</cp:coreProperties>
</file>