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8" r:id="rId3"/>
    <p:sldId id="429" r:id="rId4"/>
    <p:sldId id="430" r:id="rId5"/>
    <p:sldId id="431" r:id="rId6"/>
    <p:sldId id="43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زرعت بقلبي نبتة حب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زرعت بقلبي نبته حب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أخاف عليها ربى الجفاف</a:t>
            </a:r>
            <a:br>
              <a:rPr lang="ar-EG" sz="6600" b="1" dirty="0"/>
            </a:br>
            <a:r>
              <a:rPr lang="ar-EG" sz="6400" b="1" dirty="0"/>
              <a:t>في وسط هذى الصحارى الرهيبة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وسط هذا القفر المخيف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08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فارويها ربي بحبك حتى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r>
              <a:rPr lang="ar-EG" sz="6600" b="1" dirty="0" err="1"/>
              <a:t>تحيا</a:t>
            </a:r>
            <a:r>
              <a:rPr lang="ar-EG" sz="6600" b="1" dirty="0"/>
              <a:t> وتحمل زهر الحياة</a:t>
            </a:r>
            <a:br>
              <a:rPr lang="ar-EG" sz="6600" b="1" dirty="0"/>
            </a:br>
            <a:r>
              <a:rPr lang="ar-EG" sz="6600" b="1" dirty="0"/>
              <a:t>فتصبح هذى البيد جناناً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ويصبح هذا القفر السماء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70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انت</a:t>
            </a:r>
            <a:r>
              <a:rPr lang="ar-EG" sz="6600" b="1" dirty="0"/>
              <a:t> رفيق لي في اغترابي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انت</a:t>
            </a:r>
            <a:r>
              <a:rPr lang="ar-EG" sz="6600" b="1" dirty="0"/>
              <a:t> عزاء لي في الكروب</a:t>
            </a:r>
            <a:br>
              <a:rPr lang="ar-EG" sz="6600" b="1" dirty="0"/>
            </a:br>
            <a:r>
              <a:rPr lang="ar-EG" sz="6600" b="1" dirty="0" err="1"/>
              <a:t>انت</a:t>
            </a:r>
            <a:r>
              <a:rPr lang="ar-EG" sz="6600" b="1" dirty="0"/>
              <a:t> ضيائي </a:t>
            </a:r>
            <a:r>
              <a:rPr lang="ar-EG" sz="6600" b="1" dirty="0" err="1"/>
              <a:t>انت</a:t>
            </a:r>
            <a:r>
              <a:rPr lang="ar-EG" sz="6600" b="1" dirty="0"/>
              <a:t> طريقي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انت</a:t>
            </a:r>
            <a:r>
              <a:rPr lang="ar-EG" sz="6600" b="1" dirty="0"/>
              <a:t> حياتي </a:t>
            </a:r>
            <a:r>
              <a:rPr lang="ar-EG" sz="6600" b="1" dirty="0" err="1"/>
              <a:t>و</a:t>
            </a:r>
            <a:r>
              <a:rPr lang="ar-EG" sz="6600" b="1" dirty="0"/>
              <a:t> </a:t>
            </a:r>
            <a:r>
              <a:rPr lang="ar-EG" sz="6600" b="1" dirty="0" err="1"/>
              <a:t>انت</a:t>
            </a:r>
            <a:r>
              <a:rPr lang="ar-EG" sz="6600" b="1" dirty="0"/>
              <a:t> الحبيب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508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فأجعل دوماً إليك إيابي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 طال يومًا عنك الغياب</a:t>
            </a:r>
            <a:br>
              <a:rPr lang="ar-EG" sz="6600" b="1" dirty="0"/>
            </a:br>
            <a:r>
              <a:rPr lang="ar-EG" sz="6600" b="1" dirty="0"/>
              <a:t>وأصفح عني و اقبل دموعي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r>
              <a:rPr lang="ar-EG" sz="6000" b="1" dirty="0"/>
              <a:t>وارحم ضعفي </a:t>
            </a:r>
            <a:r>
              <a:rPr lang="ar-EG" sz="6000" b="1" dirty="0" err="1"/>
              <a:t>و</a:t>
            </a:r>
            <a:r>
              <a:rPr lang="ar-EG" sz="6000" b="1" dirty="0"/>
              <a:t> طيش الشباب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89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واجعل قلبي كقلبك </a:t>
            </a:r>
          </a:p>
          <a:p>
            <a:pPr algn="ctr" rtl="1"/>
            <a:r>
              <a:rPr lang="ar-EG" sz="6600" b="1" dirty="0"/>
              <a:t>يحب ويصفح </a:t>
            </a:r>
            <a:r>
              <a:rPr lang="ar-EG" sz="6600" b="1" dirty="0" err="1"/>
              <a:t>بأسمك</a:t>
            </a:r>
            <a:br>
              <a:rPr lang="ar-EG" sz="6600" b="1" dirty="0"/>
            </a:br>
            <a:r>
              <a:rPr lang="ar-EG" sz="6600" b="1" dirty="0"/>
              <a:t>و قوية دوماً في حبك </a:t>
            </a:r>
          </a:p>
          <a:p>
            <a:pPr algn="ctr" rtl="1"/>
            <a:r>
              <a:rPr lang="ar-EG" sz="6600" b="1" dirty="0" err="1"/>
              <a:t>يارب</a:t>
            </a:r>
            <a:r>
              <a:rPr lang="ar-EG" sz="6600" b="1" dirty="0"/>
              <a:t> ما أسعدني بك </a:t>
            </a:r>
          </a:p>
          <a:p>
            <a:pPr algn="ctr" rtl="1"/>
            <a:r>
              <a:rPr lang="ar-EG" sz="6600" b="1" dirty="0"/>
              <a:t>فامكث معي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106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2024-07-30T12:43:54Z</dcterms:modified>
</cp:coreProperties>
</file>