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28" r:id="rId3"/>
    <p:sldId id="429" r:id="rId4"/>
    <p:sldId id="434" r:id="rId5"/>
    <p:sldId id="435" r:id="rId6"/>
    <p:sldId id="436" r:id="rId7"/>
    <p:sldId id="437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4"/>
            <p14:sldId id="435"/>
            <p14:sldId id="436"/>
            <p14:sldId id="43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4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ربي وإلهي عني </a:t>
            </a:r>
            <a:r>
              <a:rPr lang="ar-EG" sz="7200" b="1" dirty="0" err="1"/>
              <a:t>اتصلب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05646"/>
            <a:ext cx="9982199" cy="11633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1-</a:t>
            </a:r>
            <a:br>
              <a:rPr lang="ar-EG" sz="6600" b="1" dirty="0"/>
            </a:br>
            <a:r>
              <a:rPr lang="ar-EG" sz="6600" b="1" dirty="0"/>
              <a:t> ربي وإلهي عني اتصلب</a:t>
            </a:r>
          </a:p>
          <a:p>
            <a:pPr algn="ctr" rtl="1"/>
            <a:r>
              <a:rPr lang="ar-EG" sz="6600" b="1" dirty="0"/>
              <a:t> </a:t>
            </a:r>
            <a:r>
              <a:rPr lang="ar-EG" sz="6600" b="1" dirty="0" err="1"/>
              <a:t>داق</a:t>
            </a:r>
            <a:r>
              <a:rPr lang="ar-EG" sz="6600" b="1" dirty="0"/>
              <a:t> </a:t>
            </a:r>
            <a:r>
              <a:rPr lang="ar-EG" sz="6600" b="1" dirty="0" err="1"/>
              <a:t>المرار</a:t>
            </a:r>
            <a:r>
              <a:rPr lang="ar-EG" sz="6600" b="1" dirty="0"/>
              <a:t> شاف العجب</a:t>
            </a:r>
          </a:p>
          <a:p>
            <a:pPr algn="ctr" rtl="1"/>
            <a:r>
              <a:rPr lang="ar-EG" sz="6000" b="1" dirty="0"/>
              <a:t>ضحى بحياته دفع </a:t>
            </a:r>
            <a:r>
              <a:rPr lang="ar-EG" sz="6000" b="1" dirty="0" err="1"/>
              <a:t>التمن</a:t>
            </a:r>
            <a:r>
              <a:rPr lang="ar-EG" sz="6000" b="1" dirty="0"/>
              <a:t> </a:t>
            </a:r>
            <a:r>
              <a:rPr lang="ar-EG" sz="6000" b="1" dirty="0" err="1"/>
              <a:t>داق</a:t>
            </a:r>
            <a:r>
              <a:rPr lang="ar-EG" sz="6000" b="1" dirty="0"/>
              <a:t> العذاب</a:t>
            </a:r>
          </a:p>
          <a:p>
            <a:pPr algn="ctr" rtl="1"/>
            <a:r>
              <a:rPr lang="ar-EG" sz="6000" b="1" dirty="0"/>
              <a:t> مات اندفن قام انتصر غلب الكفن</a:t>
            </a:r>
          </a:p>
          <a:p>
            <a:pPr algn="ctr" rtl="1"/>
            <a:r>
              <a:rPr lang="ar-EG" sz="6000" b="1" dirty="0"/>
              <a:t>رب الحياة</a:t>
            </a:r>
          </a:p>
          <a:p>
            <a:pPr algn="ctr"/>
            <a:br>
              <a:rPr lang="ar-EG" sz="6000" b="1" dirty="0"/>
            </a:br>
            <a:endParaRPr lang="ar-EG" sz="6000" b="1" dirty="0"/>
          </a:p>
          <a:p>
            <a:pPr algn="ctr"/>
            <a:br>
              <a:rPr lang="ar-EG" sz="6600" b="1" dirty="0"/>
            </a:br>
            <a:br>
              <a:rPr lang="ar-EG" sz="6600" b="1" dirty="0"/>
            </a:br>
            <a:br>
              <a:rPr lang="ar-EG" sz="6600" b="1" dirty="0"/>
            </a:br>
            <a:endParaRPr lang="en-US" sz="6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600" y="450294"/>
            <a:ext cx="9982199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 دمك يا غالي غسل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غطى كل عيوبي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غفر الماضي والحاضر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بيستر</a:t>
            </a:r>
            <a:r>
              <a:rPr lang="ar-EG" sz="7200" b="1" dirty="0">
                <a:solidFill>
                  <a:srgbClr val="00582A"/>
                </a:solidFill>
              </a:rPr>
              <a:t> كل ذنوبي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11144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وكتب اسمي </a:t>
            </a:r>
            <a:r>
              <a:rPr lang="ar-EG" sz="7200" b="1" dirty="0" err="1">
                <a:solidFill>
                  <a:srgbClr val="00582A"/>
                </a:solidFill>
              </a:rPr>
              <a:t>ف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السما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بإيدك</a:t>
            </a:r>
            <a:r>
              <a:rPr lang="ar-EG" sz="7200" b="1" dirty="0">
                <a:solidFill>
                  <a:srgbClr val="00582A"/>
                </a:solidFill>
              </a:rPr>
              <a:t> يا حبيبي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مديونلك</a:t>
            </a:r>
            <a:r>
              <a:rPr lang="ar-EG" sz="7200" b="1" dirty="0">
                <a:solidFill>
                  <a:srgbClr val="00582A"/>
                </a:solidFill>
              </a:rPr>
              <a:t> بحياتي وعمري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انت</a:t>
            </a:r>
            <a:r>
              <a:rPr lang="ar-EG" sz="7200" b="1" dirty="0">
                <a:solidFill>
                  <a:srgbClr val="00582A"/>
                </a:solidFill>
              </a:rPr>
              <a:t> نصيبي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57200"/>
            <a:ext cx="9982199" cy="11818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2-</a:t>
            </a:r>
            <a:br>
              <a:rPr lang="ar-EG" sz="6600" b="1" dirty="0"/>
            </a:br>
            <a:r>
              <a:rPr lang="ar-EG" sz="6600" b="1" dirty="0"/>
              <a:t> بركع إلهي عند الصليب </a:t>
            </a:r>
          </a:p>
          <a:p>
            <a:pPr algn="ctr" rtl="1"/>
            <a:r>
              <a:rPr lang="ar-EG" sz="6600" b="1" dirty="0"/>
              <a:t>قربك حبيبي جرحي بطيب</a:t>
            </a:r>
          </a:p>
          <a:p>
            <a:pPr algn="ctr" rtl="1"/>
            <a:r>
              <a:rPr lang="ar-EG" sz="6000" b="1" dirty="0" err="1"/>
              <a:t>داويلي</a:t>
            </a:r>
            <a:r>
              <a:rPr lang="ar-EG" sz="6000" b="1" dirty="0"/>
              <a:t> قلبي واشفيني شر الخطية </a:t>
            </a:r>
            <a:r>
              <a:rPr lang="ar-EG" sz="6600" b="1" dirty="0"/>
              <a:t>غاويني جوة في قلبك خبيني</a:t>
            </a:r>
          </a:p>
          <a:p>
            <a:pPr algn="ctr" rtl="1"/>
            <a:endParaRPr lang="ar-EG" sz="6000" b="1" dirty="0"/>
          </a:p>
          <a:p>
            <a:pPr algn="ctr"/>
            <a:br>
              <a:rPr lang="ar-EG" sz="6000" b="1" dirty="0"/>
            </a:br>
            <a:endParaRPr lang="ar-EG" sz="6000" b="1" dirty="0"/>
          </a:p>
          <a:p>
            <a:pPr algn="ctr"/>
            <a:br>
              <a:rPr lang="ar-EG" sz="6600" b="1" dirty="0"/>
            </a:br>
            <a:br>
              <a:rPr lang="ar-EG" sz="6600" b="1" dirty="0"/>
            </a:br>
            <a:br>
              <a:rPr lang="ar-EG" sz="6600" b="1" dirty="0"/>
            </a:br>
            <a:endParaRPr lang="en-US" sz="6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600" y="450294"/>
            <a:ext cx="9982199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 دمك يا غالي غسل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غطى كل عيوبي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غفر الماضي والحاضر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بيستر</a:t>
            </a:r>
            <a:r>
              <a:rPr lang="ar-EG" sz="7200" b="1" dirty="0">
                <a:solidFill>
                  <a:srgbClr val="00582A"/>
                </a:solidFill>
              </a:rPr>
              <a:t> كل ذنوبي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11144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وكتب اسمي </a:t>
            </a:r>
            <a:r>
              <a:rPr lang="ar-EG" sz="7200" b="1" dirty="0" err="1">
                <a:solidFill>
                  <a:srgbClr val="00582A"/>
                </a:solidFill>
              </a:rPr>
              <a:t>ف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السما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بإيدك</a:t>
            </a:r>
            <a:r>
              <a:rPr lang="ar-EG" sz="7200" b="1" dirty="0">
                <a:solidFill>
                  <a:srgbClr val="00582A"/>
                </a:solidFill>
              </a:rPr>
              <a:t> يا حبيبي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مديونلك</a:t>
            </a:r>
            <a:r>
              <a:rPr lang="ar-EG" sz="7200" b="1" dirty="0">
                <a:solidFill>
                  <a:srgbClr val="00582A"/>
                </a:solidFill>
              </a:rPr>
              <a:t> بحياتي وعمري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انت</a:t>
            </a:r>
            <a:r>
              <a:rPr lang="ar-EG" sz="7200" b="1" dirty="0">
                <a:solidFill>
                  <a:srgbClr val="00582A"/>
                </a:solidFill>
              </a:rPr>
              <a:t> نصيبي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2155</TotalTime>
  <Words>123</Words>
  <Application>Microsoft Office PowerPoint</Application>
  <PresentationFormat>عرض على الشاشة (4:3)</PresentationFormat>
  <Paragraphs>31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341</cp:revision>
  <dcterms:created xsi:type="dcterms:W3CDTF">2021-12-07T14:30:00Z</dcterms:created>
  <dcterms:modified xsi:type="dcterms:W3CDTF">2024-07-24T12:03:10Z</dcterms:modified>
</cp:coreProperties>
</file>