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4" r:id="rId5"/>
    <p:sldId id="435" r:id="rId6"/>
    <p:sldId id="436" r:id="rId7"/>
    <p:sldId id="43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4"/>
            <p14:sldId id="435"/>
            <p14:sldId id="436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وإلهي عني </a:t>
            </a:r>
            <a:r>
              <a:rPr lang="ar-EG" sz="7200" b="1" dirty="0" err="1"/>
              <a:t>اتصلب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5646"/>
            <a:ext cx="9982199" cy="1163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  <a:br>
              <a:rPr lang="ar-EG" sz="6600" b="1" dirty="0"/>
            </a:br>
            <a:r>
              <a:rPr lang="ar-EG" sz="6600" b="1" dirty="0"/>
              <a:t> ربي وإلهي عني اتصلب</a:t>
            </a:r>
          </a:p>
          <a:p>
            <a:pPr algn="ctr" rtl="1"/>
            <a:r>
              <a:rPr lang="ar-EG" sz="6600" b="1" dirty="0"/>
              <a:t> </a:t>
            </a:r>
            <a:r>
              <a:rPr lang="ar-EG" sz="6600" b="1" dirty="0" err="1"/>
              <a:t>داق</a:t>
            </a:r>
            <a:r>
              <a:rPr lang="ar-EG" sz="6600" b="1" dirty="0"/>
              <a:t> </a:t>
            </a:r>
            <a:r>
              <a:rPr lang="ar-EG" sz="6600" b="1" dirty="0" err="1"/>
              <a:t>المرار</a:t>
            </a:r>
            <a:r>
              <a:rPr lang="ar-EG" sz="6600" b="1" dirty="0"/>
              <a:t> شاف العجب</a:t>
            </a:r>
          </a:p>
          <a:p>
            <a:pPr algn="ctr" rtl="1"/>
            <a:r>
              <a:rPr lang="ar-EG" sz="6000" b="1" dirty="0"/>
              <a:t>ضحى بحياته دفع </a:t>
            </a:r>
            <a:r>
              <a:rPr lang="ar-EG" sz="6000" b="1" dirty="0" err="1"/>
              <a:t>التمن</a:t>
            </a:r>
            <a:r>
              <a:rPr lang="ar-EG" sz="6000" b="1" dirty="0"/>
              <a:t> </a:t>
            </a:r>
            <a:r>
              <a:rPr lang="ar-EG" sz="6000" b="1" dirty="0" err="1"/>
              <a:t>داق</a:t>
            </a:r>
            <a:r>
              <a:rPr lang="ar-EG" sz="6000" b="1" dirty="0"/>
              <a:t> العذاب</a:t>
            </a:r>
          </a:p>
          <a:p>
            <a:pPr algn="ctr" rtl="1"/>
            <a:r>
              <a:rPr lang="ar-EG" sz="6000" b="1" dirty="0"/>
              <a:t> مات اندفن قام انتصر غلب الكفن</a:t>
            </a:r>
          </a:p>
          <a:p>
            <a:pPr algn="ctr" rtl="1"/>
            <a:r>
              <a:rPr lang="ar-EG" sz="6000" b="1" dirty="0"/>
              <a:t>رب الحياة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50294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دمك يا غالي غسل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غطى كل عيوبي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غفر الماضي والحاضر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بيستر</a:t>
            </a:r>
            <a:r>
              <a:rPr lang="ar-EG" sz="7200" b="1" dirty="0">
                <a:solidFill>
                  <a:srgbClr val="00582A"/>
                </a:solidFill>
              </a:rPr>
              <a:t> كل ذنوبي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وكتب اسمي </a:t>
            </a:r>
            <a:r>
              <a:rPr lang="ar-EG" sz="7200" b="1" dirty="0" err="1">
                <a:solidFill>
                  <a:srgbClr val="00582A"/>
                </a:solidFill>
              </a:rPr>
              <a:t>ف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السما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بإيدك</a:t>
            </a:r>
            <a:r>
              <a:rPr lang="ar-EG" sz="7200" b="1" dirty="0">
                <a:solidFill>
                  <a:srgbClr val="00582A"/>
                </a:solidFill>
              </a:rPr>
              <a:t> يا حبيبي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مديونلك</a:t>
            </a:r>
            <a:r>
              <a:rPr lang="ar-EG" sz="7200" b="1" dirty="0">
                <a:solidFill>
                  <a:srgbClr val="00582A"/>
                </a:solidFill>
              </a:rPr>
              <a:t> بحياتي وعمري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انت</a:t>
            </a:r>
            <a:r>
              <a:rPr lang="ar-EG" sz="7200" b="1" dirty="0">
                <a:solidFill>
                  <a:srgbClr val="00582A"/>
                </a:solidFill>
              </a:rPr>
              <a:t> نصيبي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  <a:br>
              <a:rPr lang="ar-EG" sz="6600" b="1" dirty="0"/>
            </a:br>
            <a:r>
              <a:rPr lang="ar-EG" sz="6600" b="1" dirty="0"/>
              <a:t> بركع إلهي عند الصليب </a:t>
            </a:r>
          </a:p>
          <a:p>
            <a:pPr algn="ctr" rtl="1"/>
            <a:r>
              <a:rPr lang="ar-EG" sz="6600" b="1" dirty="0"/>
              <a:t>قربك حبيبي جرحي بطيب</a:t>
            </a:r>
          </a:p>
          <a:p>
            <a:pPr algn="ctr" rtl="1"/>
            <a:r>
              <a:rPr lang="ar-EG" sz="6000" b="1" dirty="0" err="1"/>
              <a:t>داويلي</a:t>
            </a:r>
            <a:r>
              <a:rPr lang="ar-EG" sz="6000" b="1" dirty="0"/>
              <a:t> قلبي واشفيني شر الخطية </a:t>
            </a:r>
            <a:r>
              <a:rPr lang="ar-EG" sz="6600" b="1" dirty="0"/>
              <a:t>غاويني جوة في قلبك خبيني</a:t>
            </a:r>
          </a:p>
          <a:p>
            <a:pPr algn="ctr" rtl="1"/>
            <a:endParaRPr lang="ar-EG" sz="6000" b="1" dirty="0"/>
          </a:p>
          <a:p>
            <a:pPr algn="ctr"/>
            <a:br>
              <a:rPr lang="ar-EG" sz="6000" b="1" dirty="0"/>
            </a:br>
            <a:endParaRPr lang="ar-EG" sz="6000" b="1" dirty="0"/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50294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دمك يا غالي غسل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غطى كل عيوبي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غفر الماضي والحاضر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بيستر</a:t>
            </a:r>
            <a:r>
              <a:rPr lang="ar-EG" sz="7200" b="1" dirty="0">
                <a:solidFill>
                  <a:srgbClr val="00582A"/>
                </a:solidFill>
              </a:rPr>
              <a:t> كل ذنوبي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وكتب اسمي </a:t>
            </a:r>
            <a:r>
              <a:rPr lang="ar-EG" sz="7200" b="1" dirty="0" err="1">
                <a:solidFill>
                  <a:srgbClr val="00582A"/>
                </a:solidFill>
              </a:rPr>
              <a:t>ف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السما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بإيدك</a:t>
            </a:r>
            <a:r>
              <a:rPr lang="ar-EG" sz="7200" b="1" dirty="0">
                <a:solidFill>
                  <a:srgbClr val="00582A"/>
                </a:solidFill>
              </a:rPr>
              <a:t> يا حبيبي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مديونلك</a:t>
            </a:r>
            <a:r>
              <a:rPr lang="ar-EG" sz="7200" b="1" dirty="0">
                <a:solidFill>
                  <a:srgbClr val="00582A"/>
                </a:solidFill>
              </a:rPr>
              <a:t> بحياتي وعمري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انت</a:t>
            </a:r>
            <a:r>
              <a:rPr lang="ar-EG" sz="7200" b="1" dirty="0">
                <a:solidFill>
                  <a:srgbClr val="00582A"/>
                </a:solidFill>
              </a:rPr>
              <a:t> نصيبي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123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2024-07-24T12:03:10Z</dcterms:modified>
</cp:coreProperties>
</file>