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28" r:id="rId3"/>
    <p:sldId id="429" r:id="rId4"/>
    <p:sldId id="430" r:id="rId5"/>
    <p:sldId id="437" r:id="rId6"/>
    <p:sldId id="432" r:id="rId7"/>
    <p:sldId id="438" r:id="rId8"/>
    <p:sldId id="434" r:id="rId9"/>
    <p:sldId id="439" r:id="rId10"/>
    <p:sldId id="436" r:id="rId11"/>
    <p:sldId id="440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7"/>
            <p14:sldId id="432"/>
            <p14:sldId id="438"/>
            <p14:sldId id="434"/>
            <p14:sldId id="439"/>
            <p14:sldId id="436"/>
            <p14:sldId id="44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4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6600" b="1" dirty="0"/>
              <a:t>ربي نزلت من عرش السماء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04969"/>
            <a:ext cx="9982199" cy="9048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5-</a:t>
            </a:r>
            <a:br>
              <a:rPr lang="ar-EG" sz="6600" b="1" dirty="0"/>
            </a:br>
            <a:r>
              <a:rPr lang="ar-EG" sz="6600" b="1" dirty="0"/>
              <a:t>  </a:t>
            </a:r>
            <a:r>
              <a:rPr lang="ar-SA" sz="6600" b="1" dirty="0"/>
              <a:t>قد ملكت القلب وحدك</a:t>
            </a:r>
            <a:br>
              <a:rPr lang="ar-SA" sz="6600" b="1" dirty="0"/>
            </a:br>
            <a:r>
              <a:rPr lang="ar-SA" sz="6600" b="1" dirty="0"/>
              <a:t>ما أحلى حبك ما أغلى قربك</a:t>
            </a:r>
          </a:p>
          <a:p>
            <a:pPr algn="ctr" rtl="1"/>
            <a:r>
              <a:rPr lang="ar-SA" sz="6600" b="1" dirty="0"/>
              <a:t>و جعلت الحب حبك</a:t>
            </a:r>
            <a:br>
              <a:rPr lang="ar-SA" sz="6600" b="1" dirty="0"/>
            </a:br>
            <a:r>
              <a:rPr lang="ar-SA" sz="6000" b="1" dirty="0"/>
              <a:t>ما أغلى شخصك ما أغلى شخصك</a:t>
            </a:r>
            <a:endParaRPr lang="ar-SA" sz="6600" b="1" dirty="0"/>
          </a:p>
          <a:p>
            <a:pPr algn="ctr"/>
            <a:br>
              <a:rPr lang="ar-EG" sz="6600" b="1" dirty="0"/>
            </a:br>
            <a:br>
              <a:rPr lang="ar-EG" sz="6600" b="1" dirty="0"/>
            </a:br>
            <a:br>
              <a:rPr lang="ar-EG" sz="6600" b="1" dirty="0"/>
            </a:br>
            <a:endParaRPr lang="en-US" sz="6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776251"/>
            <a:ext cx="9982199" cy="775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  </a:t>
            </a:r>
            <a:r>
              <a:rPr lang="ar-SA" sz="6600" b="1" dirty="0">
                <a:solidFill>
                  <a:srgbClr val="00582A"/>
                </a:solidFill>
              </a:rPr>
              <a:t>مديون لحبك لي وأنا خاط</a:t>
            </a:r>
            <a:r>
              <a:rPr lang="ar-EG" sz="6600" b="1" dirty="0">
                <a:solidFill>
                  <a:srgbClr val="00582A"/>
                </a:solidFill>
              </a:rPr>
              <a:t>ي</a:t>
            </a:r>
            <a:br>
              <a:rPr lang="ar-SA" sz="6600" b="1" dirty="0">
                <a:solidFill>
                  <a:srgbClr val="00582A"/>
                </a:solidFill>
              </a:rPr>
            </a:br>
            <a:r>
              <a:rPr lang="ar-SA" sz="6600" b="1" dirty="0" err="1">
                <a:solidFill>
                  <a:srgbClr val="00582A"/>
                </a:solidFill>
              </a:rPr>
              <a:t>مديون</a:t>
            </a:r>
            <a:r>
              <a:rPr lang="ar-SA" sz="6600" b="1" dirty="0">
                <a:solidFill>
                  <a:srgbClr val="00582A"/>
                </a:solidFill>
              </a:rPr>
              <a:t> لحبك يا يسوع</a:t>
            </a:r>
          </a:p>
          <a:p>
            <a:pPr algn="ctr" rtl="1"/>
            <a:r>
              <a:rPr lang="ar-SA" sz="6600" b="1" dirty="0" err="1">
                <a:solidFill>
                  <a:srgbClr val="00582A"/>
                </a:solidFill>
              </a:rPr>
              <a:t>مديون</a:t>
            </a:r>
            <a:r>
              <a:rPr lang="ar-SA" sz="6600" b="1" dirty="0">
                <a:solidFill>
                  <a:srgbClr val="00582A"/>
                </a:solidFill>
              </a:rPr>
              <a:t> لحبك لي طول حياتي</a:t>
            </a:r>
            <a:br>
              <a:rPr lang="ar-SA" sz="6600" b="1" dirty="0">
                <a:solidFill>
                  <a:srgbClr val="00582A"/>
                </a:solidFill>
              </a:rPr>
            </a:br>
            <a:r>
              <a:rPr lang="ar-SA" sz="6600" b="1" dirty="0">
                <a:solidFill>
                  <a:srgbClr val="00582A"/>
                </a:solidFill>
              </a:rPr>
              <a:t>كل حياتي حتى الممات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 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40674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914400"/>
            <a:ext cx="9982199" cy="9048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</a:t>
            </a:r>
            <a:br>
              <a:rPr lang="ar-EG" sz="6600" b="1" dirty="0"/>
            </a:br>
            <a:r>
              <a:rPr lang="ar-EG" sz="6600" b="1" dirty="0"/>
              <a:t>  ربي نزلت من عرش السماء</a:t>
            </a:r>
            <a:br>
              <a:rPr lang="ar-EG" sz="6600" b="1" dirty="0"/>
            </a:br>
            <a:r>
              <a:rPr lang="ar-EG" sz="6600" b="1" dirty="0"/>
              <a:t>جئت ربي تعطي الخلاص</a:t>
            </a:r>
          </a:p>
          <a:p>
            <a:pPr algn="ctr" rtl="1"/>
            <a:r>
              <a:rPr lang="ar-EG" sz="6600" b="1" dirty="0"/>
              <a:t>وأتيت لدار الشفاء</a:t>
            </a:r>
            <a:br>
              <a:rPr lang="ar-EG" sz="6600" b="1" dirty="0"/>
            </a:br>
            <a:r>
              <a:rPr lang="ar-EG" sz="6600" b="1" dirty="0"/>
              <a:t>ليس قصاص ليس قصاص</a:t>
            </a:r>
          </a:p>
          <a:p>
            <a:pPr algn="ctr"/>
            <a:br>
              <a:rPr lang="ar-EG" sz="6600" b="1" dirty="0"/>
            </a:br>
            <a:br>
              <a:rPr lang="ar-EG" sz="6600" b="1" dirty="0"/>
            </a:br>
            <a:br>
              <a:rPr lang="ar-EG" sz="6600" b="1" dirty="0"/>
            </a:br>
            <a:endParaRPr lang="en-US" sz="6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776251"/>
            <a:ext cx="9982199" cy="775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  </a:t>
            </a:r>
            <a:r>
              <a:rPr lang="ar-SA" sz="6600" b="1" dirty="0">
                <a:solidFill>
                  <a:srgbClr val="00582A"/>
                </a:solidFill>
              </a:rPr>
              <a:t>مديون لحبك لي وأنا خاط</a:t>
            </a:r>
            <a:r>
              <a:rPr lang="ar-EG" sz="6600" b="1" dirty="0">
                <a:solidFill>
                  <a:srgbClr val="00582A"/>
                </a:solidFill>
              </a:rPr>
              <a:t>ي</a:t>
            </a:r>
            <a:br>
              <a:rPr lang="ar-SA" sz="6600" b="1" dirty="0">
                <a:solidFill>
                  <a:srgbClr val="00582A"/>
                </a:solidFill>
              </a:rPr>
            </a:br>
            <a:r>
              <a:rPr lang="ar-SA" sz="6600" b="1" dirty="0" err="1">
                <a:solidFill>
                  <a:srgbClr val="00582A"/>
                </a:solidFill>
              </a:rPr>
              <a:t>مديون</a:t>
            </a:r>
            <a:r>
              <a:rPr lang="ar-SA" sz="6600" b="1" dirty="0">
                <a:solidFill>
                  <a:srgbClr val="00582A"/>
                </a:solidFill>
              </a:rPr>
              <a:t> لحبك يا يسوع</a:t>
            </a:r>
          </a:p>
          <a:p>
            <a:pPr algn="ctr" rtl="1"/>
            <a:r>
              <a:rPr lang="ar-SA" sz="6600" b="1" dirty="0" err="1">
                <a:solidFill>
                  <a:srgbClr val="00582A"/>
                </a:solidFill>
              </a:rPr>
              <a:t>مديون</a:t>
            </a:r>
            <a:r>
              <a:rPr lang="ar-SA" sz="6600" b="1" dirty="0">
                <a:solidFill>
                  <a:srgbClr val="00582A"/>
                </a:solidFill>
              </a:rPr>
              <a:t> لحبك لي طول حياتي</a:t>
            </a:r>
            <a:br>
              <a:rPr lang="ar-SA" sz="6600" b="1" dirty="0">
                <a:solidFill>
                  <a:srgbClr val="00582A"/>
                </a:solidFill>
              </a:rPr>
            </a:br>
            <a:r>
              <a:rPr lang="ar-SA" sz="6600" b="1" dirty="0">
                <a:solidFill>
                  <a:srgbClr val="00582A"/>
                </a:solidFill>
              </a:rPr>
              <a:t>كل حياتي حتى الممات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 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" y="483572"/>
            <a:ext cx="9982199" cy="9879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</a:t>
            </a:r>
            <a:br>
              <a:rPr lang="ar-EG" sz="7200" b="1" dirty="0"/>
            </a:br>
            <a:r>
              <a:rPr lang="ar-EG" sz="7200" b="1" dirty="0"/>
              <a:t>  </a:t>
            </a:r>
            <a:r>
              <a:rPr lang="ar-SA" sz="7200" b="1" dirty="0"/>
              <a:t> تاج شوك ربى </a:t>
            </a:r>
            <a:r>
              <a:rPr lang="ar-SA" sz="7200" b="1" dirty="0" err="1"/>
              <a:t>كللوك</a:t>
            </a:r>
            <a:br>
              <a:rPr lang="ar-SA" sz="7200" b="1" dirty="0"/>
            </a:br>
            <a:r>
              <a:rPr lang="ar-EG" sz="7200" b="1" dirty="0"/>
              <a:t>   </a:t>
            </a:r>
            <a:r>
              <a:rPr lang="ar-SA" sz="7200" b="1" dirty="0"/>
              <a:t>في هوان قد صلبوك</a:t>
            </a:r>
          </a:p>
          <a:p>
            <a:pPr algn="ctr" rtl="1"/>
            <a:r>
              <a:rPr lang="ar-EG" sz="7200" b="1" dirty="0"/>
              <a:t>   </a:t>
            </a:r>
            <a:r>
              <a:rPr lang="ar-SA" sz="7200" b="1" dirty="0"/>
              <a:t>مثل شاة قد ذبحوك</a:t>
            </a:r>
            <a:br>
              <a:rPr lang="ar-SA" sz="7200" b="1" dirty="0"/>
            </a:br>
            <a:r>
              <a:rPr lang="ar-EG" sz="7200" b="1" dirty="0"/>
              <a:t> </a:t>
            </a:r>
            <a:r>
              <a:rPr lang="ar-SA" sz="7200" b="1" dirty="0"/>
              <a:t>وطعنوك وطعنوك</a:t>
            </a:r>
          </a:p>
          <a:p>
            <a:pPr algn="ctr"/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776251"/>
            <a:ext cx="9982199" cy="775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  </a:t>
            </a:r>
            <a:r>
              <a:rPr lang="ar-SA" sz="6600" b="1" dirty="0">
                <a:solidFill>
                  <a:srgbClr val="00582A"/>
                </a:solidFill>
              </a:rPr>
              <a:t>مديون لحبك لي وأنا خاط</a:t>
            </a:r>
            <a:r>
              <a:rPr lang="ar-EG" sz="6600" b="1" dirty="0">
                <a:solidFill>
                  <a:srgbClr val="00582A"/>
                </a:solidFill>
              </a:rPr>
              <a:t>ي</a:t>
            </a:r>
            <a:br>
              <a:rPr lang="ar-SA" sz="6600" b="1" dirty="0">
                <a:solidFill>
                  <a:srgbClr val="00582A"/>
                </a:solidFill>
              </a:rPr>
            </a:br>
            <a:r>
              <a:rPr lang="ar-SA" sz="6600" b="1" dirty="0" err="1">
                <a:solidFill>
                  <a:srgbClr val="00582A"/>
                </a:solidFill>
              </a:rPr>
              <a:t>مديون</a:t>
            </a:r>
            <a:r>
              <a:rPr lang="ar-SA" sz="6600" b="1" dirty="0">
                <a:solidFill>
                  <a:srgbClr val="00582A"/>
                </a:solidFill>
              </a:rPr>
              <a:t> لحبك يا يسوع</a:t>
            </a:r>
          </a:p>
          <a:p>
            <a:pPr algn="ctr" rtl="1"/>
            <a:r>
              <a:rPr lang="ar-SA" sz="6600" b="1" dirty="0" err="1">
                <a:solidFill>
                  <a:srgbClr val="00582A"/>
                </a:solidFill>
              </a:rPr>
              <a:t>مديون</a:t>
            </a:r>
            <a:r>
              <a:rPr lang="ar-SA" sz="6600" b="1" dirty="0">
                <a:solidFill>
                  <a:srgbClr val="00582A"/>
                </a:solidFill>
              </a:rPr>
              <a:t> لحبك لي طول حياتي</a:t>
            </a:r>
            <a:br>
              <a:rPr lang="ar-SA" sz="6600" b="1" dirty="0">
                <a:solidFill>
                  <a:srgbClr val="00582A"/>
                </a:solidFill>
              </a:rPr>
            </a:br>
            <a:r>
              <a:rPr lang="ar-SA" sz="6600" b="1" dirty="0">
                <a:solidFill>
                  <a:srgbClr val="00582A"/>
                </a:solidFill>
              </a:rPr>
              <a:t>كل حياتي حتى الممات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 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45272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57369"/>
            <a:ext cx="9982199" cy="9048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</a:t>
            </a:r>
            <a:br>
              <a:rPr lang="ar-EG" sz="6600" b="1" dirty="0"/>
            </a:br>
            <a:r>
              <a:rPr lang="ar-EG" sz="6600" b="1" dirty="0"/>
              <a:t>  </a:t>
            </a:r>
            <a:r>
              <a:rPr lang="ar-SA" sz="6600" b="1" dirty="0"/>
              <a:t> قد قاسيت من أجلي الهوان</a:t>
            </a:r>
            <a:br>
              <a:rPr lang="ar-SA" sz="6600" b="1" dirty="0"/>
            </a:br>
            <a:r>
              <a:rPr lang="ar-SA" sz="6600" b="1" dirty="0"/>
              <a:t>في طريق </a:t>
            </a:r>
            <a:r>
              <a:rPr lang="ar-SA" sz="6600" b="1" dirty="0" err="1"/>
              <a:t>الجلجثة</a:t>
            </a:r>
            <a:endParaRPr lang="ar-SA" sz="6600" b="1" dirty="0"/>
          </a:p>
          <a:p>
            <a:pPr algn="ctr" rtl="1"/>
            <a:r>
              <a:rPr lang="ar-SA" sz="6600" b="1" dirty="0"/>
              <a:t>أيضا سرت في درب الأشجان</a:t>
            </a:r>
            <a:br>
              <a:rPr lang="ar-SA" sz="6600" b="1" dirty="0"/>
            </a:br>
            <a:r>
              <a:rPr lang="ar-SA" sz="6600" b="1" dirty="0"/>
              <a:t>في ج</a:t>
            </a:r>
            <a:r>
              <a:rPr lang="ar-EG" sz="6600" b="1" dirty="0"/>
              <a:t>ي</a:t>
            </a:r>
            <a:r>
              <a:rPr lang="ar-SA" sz="6600" b="1" dirty="0"/>
              <a:t>ثماني في ج</a:t>
            </a:r>
            <a:r>
              <a:rPr lang="ar-EG" sz="6600" b="1" dirty="0"/>
              <a:t>ي</a:t>
            </a:r>
            <a:r>
              <a:rPr lang="ar-SA" sz="6600" b="1" dirty="0"/>
              <a:t>ثماني</a:t>
            </a:r>
          </a:p>
          <a:p>
            <a:pPr algn="ctr"/>
            <a:br>
              <a:rPr lang="ar-EG" sz="6600" b="1" dirty="0"/>
            </a:br>
            <a:br>
              <a:rPr lang="ar-EG" sz="6600" b="1" dirty="0"/>
            </a:br>
            <a:br>
              <a:rPr lang="ar-EG" sz="6600" b="1" dirty="0"/>
            </a:br>
            <a:endParaRPr lang="en-US" sz="6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776251"/>
            <a:ext cx="9982199" cy="775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  </a:t>
            </a:r>
            <a:r>
              <a:rPr lang="ar-SA" sz="6600" b="1" dirty="0">
                <a:solidFill>
                  <a:srgbClr val="00582A"/>
                </a:solidFill>
              </a:rPr>
              <a:t>مديون لحبك لي وأنا خاط</a:t>
            </a:r>
            <a:r>
              <a:rPr lang="ar-EG" sz="6600" b="1" dirty="0">
                <a:solidFill>
                  <a:srgbClr val="00582A"/>
                </a:solidFill>
              </a:rPr>
              <a:t>ي</a:t>
            </a:r>
            <a:br>
              <a:rPr lang="ar-SA" sz="6600" b="1" dirty="0">
                <a:solidFill>
                  <a:srgbClr val="00582A"/>
                </a:solidFill>
              </a:rPr>
            </a:br>
            <a:r>
              <a:rPr lang="ar-SA" sz="6600" b="1" dirty="0" err="1">
                <a:solidFill>
                  <a:srgbClr val="00582A"/>
                </a:solidFill>
              </a:rPr>
              <a:t>مديون</a:t>
            </a:r>
            <a:r>
              <a:rPr lang="ar-SA" sz="6600" b="1" dirty="0">
                <a:solidFill>
                  <a:srgbClr val="00582A"/>
                </a:solidFill>
              </a:rPr>
              <a:t> لحبك يا يسوع</a:t>
            </a:r>
          </a:p>
          <a:p>
            <a:pPr algn="ctr" rtl="1"/>
            <a:r>
              <a:rPr lang="ar-SA" sz="6600" b="1" dirty="0" err="1">
                <a:solidFill>
                  <a:srgbClr val="00582A"/>
                </a:solidFill>
              </a:rPr>
              <a:t>مديون</a:t>
            </a:r>
            <a:r>
              <a:rPr lang="ar-SA" sz="6600" b="1" dirty="0">
                <a:solidFill>
                  <a:srgbClr val="00582A"/>
                </a:solidFill>
              </a:rPr>
              <a:t> لحبك لي طول حياتي</a:t>
            </a:r>
            <a:br>
              <a:rPr lang="ar-SA" sz="6600" b="1" dirty="0">
                <a:solidFill>
                  <a:srgbClr val="00582A"/>
                </a:solidFill>
              </a:rPr>
            </a:br>
            <a:r>
              <a:rPr lang="ar-SA" sz="6600" b="1" dirty="0">
                <a:solidFill>
                  <a:srgbClr val="00582A"/>
                </a:solidFill>
              </a:rPr>
              <a:t>كل حياتي حتى الممات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 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96055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83572"/>
            <a:ext cx="9982199" cy="9879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4-</a:t>
            </a:r>
            <a:br>
              <a:rPr lang="ar-EG" sz="7200" b="1" dirty="0"/>
            </a:br>
            <a:r>
              <a:rPr lang="ar-SA" sz="7200" b="1" dirty="0"/>
              <a:t>ثم قلت أكملت فداؤكم</a:t>
            </a:r>
            <a:br>
              <a:rPr lang="ar-SA" sz="7200" b="1" dirty="0"/>
            </a:br>
            <a:r>
              <a:rPr lang="ar-SA" sz="7200" b="1" dirty="0"/>
              <a:t>لا تعود إلى الخطي</a:t>
            </a:r>
          </a:p>
          <a:p>
            <a:pPr algn="ctr" rtl="1"/>
            <a:r>
              <a:rPr lang="ar-SA" sz="7200" b="1" dirty="0"/>
              <a:t>قد غفرت كل خطاياكم</a:t>
            </a:r>
            <a:br>
              <a:rPr lang="ar-SA" sz="7200" b="1" dirty="0"/>
            </a:br>
            <a:r>
              <a:rPr lang="ar-SA" sz="7200" b="1" dirty="0"/>
              <a:t>والعبودية والعبودية</a:t>
            </a:r>
          </a:p>
          <a:p>
            <a:pPr algn="ctr"/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776251"/>
            <a:ext cx="9982199" cy="775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  </a:t>
            </a:r>
            <a:r>
              <a:rPr lang="ar-SA" sz="6600" b="1" dirty="0">
                <a:solidFill>
                  <a:srgbClr val="00582A"/>
                </a:solidFill>
              </a:rPr>
              <a:t>مديون لحبك لي وأنا خاط</a:t>
            </a:r>
            <a:r>
              <a:rPr lang="ar-EG" sz="6600" b="1" dirty="0">
                <a:solidFill>
                  <a:srgbClr val="00582A"/>
                </a:solidFill>
              </a:rPr>
              <a:t>ي</a:t>
            </a:r>
            <a:br>
              <a:rPr lang="ar-SA" sz="6600" b="1" dirty="0">
                <a:solidFill>
                  <a:srgbClr val="00582A"/>
                </a:solidFill>
              </a:rPr>
            </a:br>
            <a:r>
              <a:rPr lang="ar-SA" sz="6600" b="1" dirty="0" err="1">
                <a:solidFill>
                  <a:srgbClr val="00582A"/>
                </a:solidFill>
              </a:rPr>
              <a:t>مديون</a:t>
            </a:r>
            <a:r>
              <a:rPr lang="ar-SA" sz="6600" b="1" dirty="0">
                <a:solidFill>
                  <a:srgbClr val="00582A"/>
                </a:solidFill>
              </a:rPr>
              <a:t> لحبك يا يسوع</a:t>
            </a:r>
          </a:p>
          <a:p>
            <a:pPr algn="ctr" rtl="1"/>
            <a:r>
              <a:rPr lang="ar-SA" sz="6600" b="1" dirty="0" err="1">
                <a:solidFill>
                  <a:srgbClr val="00582A"/>
                </a:solidFill>
              </a:rPr>
              <a:t>مديون</a:t>
            </a:r>
            <a:r>
              <a:rPr lang="ar-SA" sz="6600" b="1" dirty="0">
                <a:solidFill>
                  <a:srgbClr val="00582A"/>
                </a:solidFill>
              </a:rPr>
              <a:t> لحبك لي طول حياتي</a:t>
            </a:r>
            <a:br>
              <a:rPr lang="ar-SA" sz="6600" b="1" dirty="0">
                <a:solidFill>
                  <a:srgbClr val="00582A"/>
                </a:solidFill>
              </a:rPr>
            </a:br>
            <a:r>
              <a:rPr lang="ar-SA" sz="6600" b="1" dirty="0">
                <a:solidFill>
                  <a:srgbClr val="00582A"/>
                </a:solidFill>
              </a:rPr>
              <a:t>كل حياتي حتى الممات</a:t>
            </a:r>
          </a:p>
          <a:p>
            <a:pPr algn="ctr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 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74847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2157</TotalTime>
  <Words>268</Words>
  <Application>Microsoft Office PowerPoint</Application>
  <PresentationFormat>عرض على الشاشة (4:3)</PresentationFormat>
  <Paragraphs>32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341</cp:revision>
  <dcterms:created xsi:type="dcterms:W3CDTF">2021-12-07T14:30:00Z</dcterms:created>
  <dcterms:modified xsi:type="dcterms:W3CDTF">2024-07-24T11:55:14Z</dcterms:modified>
</cp:coreProperties>
</file>