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من لي في حيرتي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7200" b="1" dirty="0"/>
            </a:br>
            <a:r>
              <a:rPr lang="ar-EG" sz="7200" b="1" dirty="0"/>
              <a:t> ربي من لي في حيرتي</a:t>
            </a:r>
            <a:br>
              <a:rPr lang="ar-EG" sz="7200" b="1" dirty="0"/>
            </a:br>
            <a:r>
              <a:rPr lang="ar-EG" sz="7200" b="1" dirty="0"/>
              <a:t>يا تري هل لي من جواب</a:t>
            </a:r>
            <a:br>
              <a:rPr lang="ar-EG" sz="7200" b="1" dirty="0"/>
            </a:br>
            <a:r>
              <a:rPr lang="ar-EG" sz="7200" b="1" dirty="0"/>
              <a:t>والآن هل سأعرف</a:t>
            </a:r>
            <a:br>
              <a:rPr lang="ar-EG" sz="7200" b="1" dirty="0"/>
            </a:br>
            <a:r>
              <a:rPr lang="ar-EG" sz="7200" b="1" dirty="0"/>
              <a:t>أم حين أرتقي السحاب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533400"/>
            <a:ext cx="9982199" cy="906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 عند كثرةِ همومي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في داخلي </a:t>
            </a:r>
            <a:r>
              <a:rPr lang="ar-EG" sz="8800" b="1" dirty="0" err="1">
                <a:solidFill>
                  <a:srgbClr val="00582A"/>
                </a:solidFill>
              </a:rPr>
              <a:t>تعزياتُك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تلذذ نفسي</a:t>
            </a:r>
          </a:p>
          <a:p>
            <a:pPr algn="ctr">
              <a:lnSpc>
                <a:spcPct val="150000"/>
              </a:lnSpc>
            </a:pP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 قلتُ ما سرُّ كَربتي</a:t>
            </a:r>
            <a:br>
              <a:rPr lang="ar-EG" sz="7200" b="1" dirty="0"/>
            </a:br>
            <a:r>
              <a:rPr lang="ar-EG" sz="7200" b="1" dirty="0"/>
              <a:t>وفي غربتي من أرجو</a:t>
            </a:r>
            <a:br>
              <a:rPr lang="ar-EG" sz="7200" b="1" dirty="0"/>
            </a:br>
            <a:r>
              <a:rPr lang="ar-EG" sz="7200" b="1" dirty="0"/>
              <a:t>إلهي أنت </a:t>
            </a:r>
            <a:r>
              <a:rPr lang="ar-EG" sz="7200" b="1" dirty="0" err="1"/>
              <a:t>ملجإي</a:t>
            </a:r>
            <a:br>
              <a:rPr lang="ar-EG" sz="7200" b="1" dirty="0"/>
            </a:br>
            <a:r>
              <a:rPr lang="ar-EG" sz="7200" b="1" dirty="0"/>
              <a:t>إليك بقلبي أسمو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533400"/>
            <a:ext cx="9982199" cy="906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 عند كثرةِ همومي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في داخلي </a:t>
            </a:r>
            <a:r>
              <a:rPr lang="ar-EG" sz="8800" b="1" dirty="0" err="1">
                <a:solidFill>
                  <a:srgbClr val="00582A"/>
                </a:solidFill>
              </a:rPr>
              <a:t>تعزياتُك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تلذذ نفسي</a:t>
            </a:r>
          </a:p>
          <a:p>
            <a:pPr algn="ctr">
              <a:lnSpc>
                <a:spcPct val="150000"/>
              </a:lnSpc>
            </a:pP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2368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br>
              <a:rPr lang="ar-EG" sz="7200" b="1" dirty="0"/>
            </a:br>
            <a:r>
              <a:rPr lang="ar-EG" sz="7200" b="1" dirty="0"/>
              <a:t> وإن كنتُ لا أدركُ</a:t>
            </a:r>
            <a:br>
              <a:rPr lang="ar-EG" sz="7200" b="1" dirty="0"/>
            </a:br>
            <a:r>
              <a:rPr lang="ar-EG" sz="7200" b="1" dirty="0"/>
              <a:t>ما أنت </a:t>
            </a:r>
            <a:r>
              <a:rPr lang="ar-EG" sz="7200" b="1" dirty="0" err="1"/>
              <a:t>بيَّ</a:t>
            </a:r>
            <a:r>
              <a:rPr lang="ar-EG" sz="7200" b="1" dirty="0"/>
              <a:t> صانعٌ</a:t>
            </a:r>
            <a:br>
              <a:rPr lang="ar-EG" sz="7200" b="1" dirty="0"/>
            </a:br>
            <a:r>
              <a:rPr lang="ar-EG" sz="7200" b="1" dirty="0"/>
              <a:t>لا شكَّ عِندي </a:t>
            </a:r>
            <a:r>
              <a:rPr lang="ar-EG" sz="7200" b="1" dirty="0" err="1"/>
              <a:t>انني</a:t>
            </a:r>
            <a:br>
              <a:rPr lang="ar-EG" sz="7200" b="1" dirty="0"/>
            </a:br>
            <a:r>
              <a:rPr lang="ar-EG" sz="7200" b="1" dirty="0"/>
              <a:t>بكَ يا ربُ قانعٌ</a:t>
            </a:r>
          </a:p>
          <a:p>
            <a:pPr algn="ctr" rtl="1"/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533400"/>
            <a:ext cx="9982199" cy="906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 عند كثرةِ همومي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في داخلي </a:t>
            </a:r>
            <a:r>
              <a:rPr lang="ar-EG" sz="8800" b="1" dirty="0" err="1">
                <a:solidFill>
                  <a:srgbClr val="00582A"/>
                </a:solidFill>
              </a:rPr>
              <a:t>تعزياتُك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تلذذ نفسي</a:t>
            </a:r>
          </a:p>
          <a:p>
            <a:pPr algn="ctr">
              <a:lnSpc>
                <a:spcPct val="150000"/>
              </a:lnSpc>
            </a:pP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72368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br>
              <a:rPr lang="ar-EG" sz="7200" b="1" dirty="0"/>
            </a:br>
            <a:r>
              <a:rPr lang="ar-EG" sz="7200" b="1" dirty="0"/>
              <a:t> وإن كنتُ لا أدركُ</a:t>
            </a:r>
            <a:br>
              <a:rPr lang="ar-EG" sz="7200" b="1" dirty="0"/>
            </a:br>
            <a:r>
              <a:rPr lang="ar-EG" sz="7200" b="1" dirty="0"/>
              <a:t>ما أنت </a:t>
            </a:r>
            <a:r>
              <a:rPr lang="ar-EG" sz="7200" b="1" dirty="0" err="1"/>
              <a:t>بيَّ</a:t>
            </a:r>
            <a:r>
              <a:rPr lang="ar-EG" sz="7200" b="1" dirty="0"/>
              <a:t> صانعٌ</a:t>
            </a:r>
            <a:br>
              <a:rPr lang="ar-EG" sz="7200" b="1" dirty="0"/>
            </a:br>
            <a:r>
              <a:rPr lang="ar-EG" sz="7200" b="1" dirty="0"/>
              <a:t>لا شكَّ عِندي </a:t>
            </a:r>
            <a:r>
              <a:rPr lang="ar-EG" sz="7200" b="1" dirty="0" err="1"/>
              <a:t>انني</a:t>
            </a:r>
            <a:br>
              <a:rPr lang="ar-EG" sz="7200" b="1" dirty="0"/>
            </a:br>
            <a:r>
              <a:rPr lang="ar-EG" sz="7200" b="1" dirty="0"/>
              <a:t>بكَ يا ربُ قانعٌ</a:t>
            </a:r>
          </a:p>
          <a:p>
            <a:pPr algn="ctr" rtl="1"/>
            <a:endParaRPr lang="ar-EG" sz="7200" b="1" dirty="0"/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533400"/>
            <a:ext cx="9982199" cy="906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 عند كثرةِ همومي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في داخلي </a:t>
            </a:r>
            <a:r>
              <a:rPr lang="ar-EG" sz="8800" b="1" dirty="0" err="1">
                <a:solidFill>
                  <a:srgbClr val="00582A"/>
                </a:solidFill>
              </a:rPr>
              <a:t>تعزياتُك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 تلذذ نفسي</a:t>
            </a:r>
          </a:p>
          <a:p>
            <a:pPr algn="ctr">
              <a:lnSpc>
                <a:spcPct val="150000"/>
              </a:lnSpc>
            </a:pPr>
            <a:br>
              <a:rPr lang="ar-EG" sz="88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171</Words>
  <Application>Microsoft Office PowerPoint</Application>
  <PresentationFormat>عرض على الشاشة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342</cp:revision>
  <dcterms:created xsi:type="dcterms:W3CDTF">2021-12-07T14:30:00Z</dcterms:created>
  <dcterms:modified xsi:type="dcterms:W3CDTF">2024-07-24T11:51:38Z</dcterms:modified>
</cp:coreProperties>
</file>