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0" r:id="rId5"/>
    <p:sldId id="433" r:id="rId6"/>
    <p:sldId id="432" r:id="rId7"/>
    <p:sldId id="43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3"/>
            <p14:sldId id="432"/>
            <p14:sldId id="4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6600" b="1" dirty="0"/>
              <a:t>ربي معي يسير في المروج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685800"/>
            <a:ext cx="9982199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/>
              <a:t>-</a:t>
            </a:r>
            <a:r>
              <a:rPr lang="ar-EG" sz="5400" b="1" dirty="0"/>
              <a:t>1</a:t>
            </a:r>
            <a:br>
              <a:rPr lang="ar-EG" sz="6600" b="1" dirty="0"/>
            </a:br>
            <a:r>
              <a:rPr lang="ar-EG" sz="6600" b="1" dirty="0"/>
              <a:t> ربي معي يسير في المروج</a:t>
            </a:r>
            <a:br>
              <a:rPr lang="ar-EG" sz="6600" b="1" dirty="0"/>
            </a:br>
            <a:r>
              <a:rPr lang="ar-EG" sz="6600" b="1" dirty="0"/>
              <a:t>نحكي معا كالخل للخليل</a:t>
            </a:r>
            <a:br>
              <a:rPr lang="ar-EG" sz="6600" b="1" dirty="0"/>
            </a:br>
            <a:r>
              <a:rPr lang="ar-EG" sz="6600" b="1" dirty="0"/>
              <a:t>يضمني بمرح بهيج</a:t>
            </a:r>
            <a:br>
              <a:rPr lang="ar-EG" sz="6600" b="1" dirty="0"/>
            </a:br>
            <a:r>
              <a:rPr lang="ar-EG" sz="6600" b="1" dirty="0"/>
              <a:t>نمشي معا بفرح جزيل</a:t>
            </a:r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 ( نمشي معًا نحكي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معًا كأفضل الرفاق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نمشي معًا نحكي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  معا نحيا بلا افتراق ) 2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704969"/>
            <a:ext cx="9982199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/>
              <a:t>-</a:t>
            </a:r>
            <a:r>
              <a:rPr lang="ar-EG" sz="5400" b="1" dirty="0"/>
              <a:t>2</a:t>
            </a:r>
            <a:br>
              <a:rPr lang="ar-EG" sz="6600" b="1" dirty="0"/>
            </a:br>
            <a:r>
              <a:rPr lang="ar-EG" sz="6600" b="1" dirty="0"/>
              <a:t> يخبرني عن سالف الزمان</a:t>
            </a:r>
            <a:br>
              <a:rPr lang="ar-EG" sz="6600" b="1" dirty="0"/>
            </a:br>
            <a:r>
              <a:rPr lang="ar-EG" sz="6600" b="1" dirty="0"/>
              <a:t>منذ رتب من أجلي الفداء</a:t>
            </a:r>
            <a:br>
              <a:rPr lang="ar-EG" sz="6600" b="1" dirty="0"/>
            </a:br>
            <a:r>
              <a:rPr lang="ar-EG" sz="6600" b="1" dirty="0"/>
              <a:t>منذ كان حلمًا كل ذا الكيان</a:t>
            </a:r>
            <a:br>
              <a:rPr lang="ar-EG" sz="6600" b="1" dirty="0"/>
            </a:br>
            <a:r>
              <a:rPr lang="ar-EG" sz="6600" b="1" dirty="0"/>
              <a:t>وجيئة الإنسان للغبراء</a:t>
            </a:r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 ( نمشي معًا نحكي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معًا كأفضل الرفاق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نمشي معًا نحكي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  معا نحيا بلا افتراق ) 2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3158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448568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</a:t>
            </a:r>
            <a:br>
              <a:rPr lang="ar-EG" sz="6600" b="1" dirty="0"/>
            </a:br>
            <a:r>
              <a:rPr lang="ar-EG" sz="6600" b="1" dirty="0"/>
              <a:t> نمشي معا إلى مدى الدهور</a:t>
            </a:r>
            <a:br>
              <a:rPr lang="ar-EG" sz="6600" b="1" dirty="0"/>
            </a:br>
            <a:r>
              <a:rPr lang="ar-EG" sz="6600" b="1" dirty="0"/>
              <a:t>نحكي معا كأفضل الرفاق</a:t>
            </a:r>
            <a:br>
              <a:rPr lang="ar-EG" sz="6600" b="1" dirty="0"/>
            </a:br>
            <a:r>
              <a:rPr lang="ar-EG" sz="6600" b="1" dirty="0"/>
              <a:t>تفنى الدنى مع سائر الأمور</a:t>
            </a:r>
            <a:br>
              <a:rPr lang="ar-EG" sz="6600" b="1" dirty="0"/>
            </a:br>
            <a:r>
              <a:rPr lang="ar-EG" sz="6600" b="1" dirty="0"/>
              <a:t>أما أنا والرب لا افتراق</a:t>
            </a:r>
          </a:p>
          <a:p>
            <a:pPr algn="ctr"/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 ( نمشي معًا نحكي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معًا كأفضل الرفاق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نمشي معًا نحكي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  معا نحيا بلا افتراق ) 2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4874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2156</TotalTime>
  <Words>161</Words>
  <Application>Microsoft Office PowerPoint</Application>
  <PresentationFormat>عرض على الشاشة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341</cp:revision>
  <dcterms:created xsi:type="dcterms:W3CDTF">2021-12-07T14:30:00Z</dcterms:created>
  <dcterms:modified xsi:type="dcterms:W3CDTF">2024-07-24T11:50:35Z</dcterms:modified>
</cp:coreProperties>
</file>