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36" r:id="rId4"/>
    <p:sldId id="429" r:id="rId5"/>
    <p:sldId id="435" r:id="rId6"/>
    <p:sldId id="434" r:id="rId7"/>
    <p:sldId id="437" r:id="rId8"/>
    <p:sldId id="438" r:id="rId9"/>
    <p:sldId id="439" r:id="rId10"/>
    <p:sldId id="44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6"/>
            <p14:sldId id="429"/>
            <p14:sldId id="435"/>
            <p14:sldId id="434"/>
            <p14:sldId id="437"/>
            <p14:sldId id="438"/>
            <p14:sldId id="439"/>
            <p14:sldId id="44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25" autoAdjust="0"/>
    <p:restoredTop sz="94660"/>
  </p:normalViewPr>
  <p:slideViewPr>
    <p:cSldViewPr>
      <p:cViewPr varScale="1">
        <p:scale>
          <a:sx n="55" d="100"/>
          <a:sy n="55" d="100"/>
        </p:scale>
        <p:origin x="60" y="3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ما أعظمك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ربي ما أعظمك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ربي ما أكملك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ربي ما أعظمك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فيك وحدك الكمال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485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1</a:t>
            </a:r>
            <a:br>
              <a:rPr lang="ar-EG" sz="7200" b="1" dirty="0"/>
            </a:br>
            <a:r>
              <a:rPr lang="ar-EG" sz="7200" b="1" dirty="0"/>
              <a:t> ربي ما أعظمك </a:t>
            </a:r>
          </a:p>
          <a:p>
            <a:pPr algn="ctr"/>
            <a:r>
              <a:rPr lang="ar-EG" sz="7200" b="1" dirty="0"/>
              <a:t>فيك وحدك الكمال</a:t>
            </a:r>
            <a:br>
              <a:rPr lang="ar-EG" sz="7200" b="1" dirty="0"/>
            </a:br>
            <a:r>
              <a:rPr lang="ar-EG" sz="7200" b="1" dirty="0"/>
              <a:t>في الحب والصداقة </a:t>
            </a:r>
          </a:p>
          <a:p>
            <a:pPr algn="ctr"/>
            <a:r>
              <a:rPr lang="ar-EG" sz="7200" b="1" dirty="0"/>
              <a:t>ربي أنت المثال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0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وأب حبه دايمًا </a:t>
            </a:r>
          </a:p>
          <a:p>
            <a:pPr algn="ctr"/>
            <a:r>
              <a:rPr lang="ar-EG" sz="7200" b="1" dirty="0"/>
              <a:t>ثابت في كل الأحوال</a:t>
            </a:r>
            <a:br>
              <a:rPr lang="ar-EG" sz="7200" b="1" dirty="0"/>
            </a:br>
            <a:r>
              <a:rPr lang="ar-EG" sz="7200" b="1" dirty="0"/>
              <a:t>ربي ما أعظمك </a:t>
            </a:r>
          </a:p>
          <a:p>
            <a:pPr algn="ctr"/>
            <a:r>
              <a:rPr lang="ar-EG" sz="7200" b="1" dirty="0"/>
              <a:t>فيك وحدك الكمال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ربي ما أعظمك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ربي ما أكملك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ربي ما أعظمك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فيك وحدك الكمال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485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2</a:t>
            </a:r>
            <a:br>
              <a:rPr lang="ar-EG" sz="7200" b="1" dirty="0"/>
            </a:br>
            <a:r>
              <a:rPr lang="ar-EG" sz="7200" b="1" dirty="0"/>
              <a:t>  تشبع وتفرح </a:t>
            </a:r>
          </a:p>
          <a:p>
            <a:pPr algn="ctr"/>
            <a:r>
              <a:rPr lang="ar-EG" sz="7200" b="1" dirty="0"/>
              <a:t>القلب اللي حبك نال</a:t>
            </a:r>
            <a:br>
              <a:rPr lang="ar-EG" sz="7200" b="1" dirty="0"/>
            </a:br>
            <a:r>
              <a:rPr lang="ar-EG" sz="7200" b="1" dirty="0"/>
              <a:t>وترفع وتشدد </a:t>
            </a:r>
          </a:p>
          <a:p>
            <a:pPr algn="ctr"/>
            <a:r>
              <a:rPr lang="ar-EG" sz="7200" b="1" dirty="0"/>
              <a:t>لو ضاعت منه الآمال 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ولا يمكن يوم تسيبه </a:t>
            </a:r>
          </a:p>
          <a:p>
            <a:pPr algn="ctr"/>
            <a:r>
              <a:rPr lang="ar-EG" sz="7200" b="1" dirty="0"/>
              <a:t>لو بعد عنك ومال</a:t>
            </a:r>
            <a:br>
              <a:rPr lang="ar-EG" sz="7200" b="1" dirty="0"/>
            </a:br>
            <a:r>
              <a:rPr lang="ar-EG" sz="7200" b="1" dirty="0"/>
              <a:t>ربي ما أعظمك </a:t>
            </a:r>
          </a:p>
          <a:p>
            <a:pPr algn="ctr"/>
            <a:r>
              <a:rPr lang="ar-EG" sz="7200" b="1" dirty="0"/>
              <a:t>فيك وحدك الكمال</a:t>
            </a: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ربي ما أعظمك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ربي ما أكملك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ربي ما أعظمك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فيك وحدك الكمال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3</a:t>
            </a:r>
            <a:br>
              <a:rPr lang="ar-EG" sz="7200" b="1" dirty="0"/>
            </a:br>
            <a:r>
              <a:rPr lang="ar-EG" sz="7200" b="1" dirty="0"/>
              <a:t> فيك كل الحماية ربي </a:t>
            </a:r>
          </a:p>
          <a:p>
            <a:pPr algn="ctr"/>
            <a:r>
              <a:rPr lang="ar-EG" sz="7200" b="1" dirty="0"/>
              <a:t>في دمك اللي سال</a:t>
            </a:r>
            <a:br>
              <a:rPr lang="ar-EG" sz="7200" b="1" dirty="0"/>
            </a:br>
            <a:r>
              <a:rPr lang="ar-EG" sz="7200" b="1" dirty="0"/>
              <a:t>وإله قادر على كل شيء </a:t>
            </a:r>
          </a:p>
          <a:p>
            <a:pPr algn="ctr"/>
            <a:r>
              <a:rPr lang="ar-EG" sz="7200" b="1" dirty="0"/>
              <a:t>ومفيش عندك محال 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08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دي</a:t>
            </a:r>
            <a:r>
              <a:rPr lang="ar-EG" sz="7200" b="1" dirty="0"/>
              <a:t> خليقتك وأعمالك </a:t>
            </a:r>
          </a:p>
          <a:p>
            <a:pPr algn="ctr" rtl="1"/>
            <a:r>
              <a:rPr lang="ar-EG" sz="7200" b="1" dirty="0"/>
              <a:t>أنت صانعها بالكمال</a:t>
            </a:r>
            <a:br>
              <a:rPr lang="ar-EG" sz="7200" b="1" dirty="0"/>
            </a:br>
            <a:r>
              <a:rPr lang="ar-EG" sz="7200" b="1" dirty="0"/>
              <a:t>ربي ما أعظمك </a:t>
            </a:r>
          </a:p>
          <a:p>
            <a:pPr algn="ctr" rtl="1"/>
            <a:r>
              <a:rPr lang="ar-EG" sz="7200" b="1" dirty="0"/>
              <a:t>فيك وحدك الكمال</a:t>
            </a:r>
          </a:p>
          <a:p>
            <a:pPr algn="ctr"/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2157</TotalTime>
  <Words>175</Words>
  <Application>Microsoft Office PowerPoint</Application>
  <PresentationFormat>عرض على الشاشة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341</cp:revision>
  <dcterms:created xsi:type="dcterms:W3CDTF">2021-12-07T14:30:00Z</dcterms:created>
  <dcterms:modified xsi:type="dcterms:W3CDTF">2024-07-24T11:46:29Z</dcterms:modified>
</cp:coreProperties>
</file>