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للصلب أنت سرت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04800"/>
            <a:ext cx="9982199" cy="651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ربي للصلبِ أنتَ سِرتَ 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وحــدَكَ تحـملُ الآلامْ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ليسَ من حـولِكَ صَديقٌ 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تُرِكتَ في ظلامٍ تامْ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6568"/>
            <a:ext cx="9982199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ياربي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وإلهي حبُّك المتناهي دعـاكَ للــنزول وقـبول الآلام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أيـاربي</a:t>
            </a:r>
            <a:endParaRPr lang="ar-EG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يـســوعي آتي عـنـدَ الصليب</a:t>
            </a:r>
            <a:endParaRPr 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توبتي ودموعي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إقبلَنْ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ياحبيب</a:t>
            </a:r>
            <a:endParaRPr 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14400"/>
            <a:ext cx="9982199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قطراتُ دماكَ بلـسمٌ للجـراحْ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فيك ينتهي حـزني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وماضيَّ والنواحْ  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-381000"/>
            <a:ext cx="9982199" cy="810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جـئتُ مثـقـلاً بالـذنـْبِ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عـينايَ أعـياها البكاء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جئتَ رفعتَ عني ذنبي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رافعــاً نفـسي للسماء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ar-EG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ياربي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وإلهـي   حبُّك المتناهي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وهبني الحياة والغفران والنجاة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أيافـادي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حـياتي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يارجـاءَ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الخطاة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فيك ربي ضماني ووصولي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للسما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6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EG" sz="6600" b="1" dirty="0"/>
              <a:t> أهديك في صلاتي </a:t>
            </a:r>
          </a:p>
          <a:p>
            <a:pPr algn="ctr">
              <a:lnSpc>
                <a:spcPct val="150000"/>
              </a:lnSpc>
              <a:buNone/>
            </a:pPr>
            <a:r>
              <a:rPr lang="ar-EG" sz="6600" b="1" dirty="0"/>
              <a:t>كل مجدٍ وجاه</a:t>
            </a:r>
            <a:endParaRPr lang="en-US" sz="6600" b="1" dirty="0"/>
          </a:p>
          <a:p>
            <a:pPr algn="ctr">
              <a:lnSpc>
                <a:spcPct val="150000"/>
              </a:lnSpc>
              <a:buNone/>
            </a:pPr>
            <a:r>
              <a:rPr lang="ar-EG" sz="6600" b="1" dirty="0" err="1"/>
              <a:t>لكَ</a:t>
            </a:r>
            <a:r>
              <a:rPr lang="ar-EG" sz="6600" b="1" dirty="0"/>
              <a:t> وحدكَ أعطي </a:t>
            </a:r>
          </a:p>
          <a:p>
            <a:pPr algn="ctr">
              <a:lnSpc>
                <a:spcPct val="150000"/>
              </a:lnSpc>
              <a:buNone/>
            </a:pPr>
            <a:r>
              <a:rPr lang="ar-EG" sz="6600" b="1" dirty="0"/>
              <a:t>كل قلبي والحياة</a:t>
            </a:r>
            <a:endParaRPr lang="en-US" sz="6600" b="1" dirty="0"/>
          </a:p>
          <a:p>
            <a:pPr algn="ctr">
              <a:lnSpc>
                <a:spcPct val="150000"/>
              </a:lnSpc>
              <a:buNone/>
            </a:pP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9562"/>
            <a:ext cx="9982199" cy="409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EG" sz="6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ياربي</a:t>
            </a: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وإلهـي   حبُّك المتناهي </a:t>
            </a:r>
            <a:endParaRPr lang="en-US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ar-EG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وهبني الحياة  والغفران  والنجاة</a:t>
            </a:r>
            <a:r>
              <a:rPr lang="en-US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6000" b="1" dirty="0"/>
          </a:p>
          <a:p>
            <a:pPr algn="ctr">
              <a:lnSpc>
                <a:spcPct val="150000"/>
              </a:lnSpc>
              <a:buNone/>
            </a:pPr>
            <a:r>
              <a:rPr lang="ar-EG" sz="6000" b="1" dirty="0" err="1"/>
              <a:t>لكَ</a:t>
            </a:r>
            <a:r>
              <a:rPr lang="ar-EG" sz="6000" b="1" dirty="0"/>
              <a:t> وحدكَ أعطي كل قلبي والحياة</a:t>
            </a:r>
            <a:endParaRPr lang="en-US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106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2024-07-24T11:44:53Z</dcterms:modified>
</cp:coreProperties>
</file>