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9" r:id="rId4"/>
    <p:sldId id="430" r:id="rId5"/>
    <p:sldId id="431" r:id="rId6"/>
    <p:sldId id="435" r:id="rId7"/>
    <p:sldId id="436" r:id="rId8"/>
    <p:sldId id="434" r:id="rId9"/>
    <p:sldId id="437" r:id="rId10"/>
    <p:sldId id="43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5"/>
            <p14:sldId id="436"/>
            <p14:sldId id="434"/>
            <p14:sldId id="437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قد صرت حبيبي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19753"/>
            <a:ext cx="9982199" cy="702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وجدت فيك سلامي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وجدت فيك أماني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يا حبيبي يا يسوعي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43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-</a:t>
            </a:r>
            <a:r>
              <a:rPr lang="ar-EG" sz="4800" b="1" dirty="0"/>
              <a:t>1</a:t>
            </a:r>
            <a:br>
              <a:rPr lang="ar-EG" sz="7200" b="1" dirty="0"/>
            </a:br>
            <a:r>
              <a:rPr lang="ar-EG" sz="7200" b="1" dirty="0"/>
              <a:t> ربي قد صرت حبيبي </a:t>
            </a:r>
          </a:p>
          <a:p>
            <a:pPr algn="ctr"/>
            <a:r>
              <a:rPr lang="ar-EG" sz="7200" b="1" dirty="0"/>
              <a:t>وحياتي في يديك</a:t>
            </a:r>
            <a:br>
              <a:rPr lang="ar-EG" sz="7200" b="1" dirty="0"/>
            </a:br>
            <a:r>
              <a:rPr lang="ar-EG" sz="7200" b="1" dirty="0"/>
              <a:t>فيك قد وجدت نفسي </a:t>
            </a:r>
          </a:p>
          <a:p>
            <a:pPr algn="ctr"/>
            <a:r>
              <a:rPr lang="ar-EG" sz="7200" b="1" dirty="0"/>
              <a:t>وكياني في راحتك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راحتي فيك ولن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أجدها ربي في سواك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يا من صلبت وحملت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حزني وذقت العذاب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19753"/>
            <a:ext cx="9982199" cy="702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وجدت فيك سلامي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وجدت فيك أماني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يا حبيبي يا يسوعي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-</a:t>
            </a:r>
            <a:r>
              <a:rPr lang="ar-EG" sz="4800" b="1" dirty="0"/>
              <a:t>2</a:t>
            </a:r>
            <a:br>
              <a:rPr lang="ar-EG" sz="7200" b="1" dirty="0"/>
            </a:br>
            <a:r>
              <a:rPr lang="ar-EG" sz="7200" b="1" dirty="0"/>
              <a:t>  فامسكن ربي يميني </a:t>
            </a:r>
          </a:p>
          <a:p>
            <a:pPr algn="ctr"/>
            <a:r>
              <a:rPr lang="ar-EG" sz="7200" b="1" dirty="0"/>
              <a:t>وانتشلني يا سيدى</a:t>
            </a:r>
            <a:br>
              <a:rPr lang="ar-EG" sz="7200" b="1" dirty="0"/>
            </a:br>
            <a:r>
              <a:rPr lang="ar-EG" sz="7200" b="1" dirty="0"/>
              <a:t>يسوعي أنت نبع الحنان</a:t>
            </a:r>
          </a:p>
          <a:p>
            <a:pPr algn="ctr"/>
            <a:r>
              <a:rPr lang="ar-EG" sz="7200" b="1" dirty="0"/>
              <a:t> ربي في حضنك أرتمي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راحتي فيك ولن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أجدها ربي في سواك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يا من صلبت وحملت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حزني وذقت العذاب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018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19753"/>
            <a:ext cx="9982199" cy="702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وجدت فيك سلامي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وجدت فيك أماني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يا حبيبي يا يسوعي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820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570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-</a:t>
            </a:r>
            <a:r>
              <a:rPr lang="ar-EG" sz="4800" b="1" dirty="0"/>
              <a:t>3</a:t>
            </a:r>
            <a:br>
              <a:rPr lang="ar-EG" sz="7200" b="1" dirty="0"/>
            </a:br>
            <a:r>
              <a:rPr lang="ar-EG" sz="7200" b="1" dirty="0"/>
              <a:t> فيك قد وجدت حبي </a:t>
            </a:r>
          </a:p>
          <a:p>
            <a:pPr algn="ctr"/>
            <a:r>
              <a:rPr lang="ar-EG" sz="7200" b="1" dirty="0"/>
              <a:t>وأمالي في الحياة</a:t>
            </a:r>
            <a:br>
              <a:rPr lang="ar-EG" sz="7200" b="1" dirty="0"/>
            </a:br>
            <a:r>
              <a:rPr lang="ar-EG" sz="7200" b="1" dirty="0"/>
              <a:t>يا يسوعي أنت تعطي </a:t>
            </a:r>
          </a:p>
          <a:p>
            <a:pPr algn="ctr"/>
            <a:r>
              <a:rPr lang="ar-EG" sz="7200" b="1" dirty="0"/>
              <a:t>القلب راحة وهناء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راحتي فيك ولن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أجدها ربي في سواك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يا من صلبت وحملت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حزني وذقت العذاب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828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158</Words>
  <Application>Microsoft Office PowerPoint</Application>
  <PresentationFormat>عرض على الشاشة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2024-07-24T11:33:20Z</dcterms:modified>
</cp:coreProperties>
</file>