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34" r:id="rId4"/>
    <p:sldId id="429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4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عظيمة كل أعمالك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latin typeface="Times New Roman (Arabic)" pitchFamily="26" charset="-78"/>
              </a:rPr>
              <a:t> </a:t>
            </a:r>
            <a:r>
              <a:rPr lang="ar-SA" sz="7200" b="1" dirty="0">
                <a:latin typeface="Times New Roman (Arabic)" pitchFamily="26" charset="-78"/>
              </a:rPr>
              <a:t>ربي عظيمة كـل أعمـالك </a:t>
            </a:r>
            <a:endParaRPr lang="ar-EG" sz="7200" b="1" dirty="0">
              <a:latin typeface="Times New Roman (Arabic)" pitchFamily="26" charset="-78"/>
            </a:endParaRP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يـــا إلهنـا القديـر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en-US" sz="7200" b="1" dirty="0">
                <a:latin typeface="Times New Roman (Arabic)" pitchFamily="26" charset="-78"/>
              </a:rPr>
              <a:t> </a:t>
            </a:r>
            <a:r>
              <a:rPr lang="ar-SA" sz="7200" b="1" dirty="0">
                <a:latin typeface="Times New Roman (Arabic)" pitchFamily="26" charset="-78"/>
              </a:rPr>
              <a:t>عدل وحق كـل أحكامك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أنـت مـلك الـدهور</a:t>
            </a: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90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latin typeface="Times New Roman (Arabic)" pitchFamily="26" charset="-78"/>
              </a:rPr>
              <a:t>من لا يمجد اسمك يـا رب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من لا يخاف قدسك يا الله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كل الشعوب </a:t>
            </a:r>
            <a:r>
              <a:rPr lang="ar-SA" sz="7200" b="1" dirty="0" err="1">
                <a:latin typeface="Times New Roman (Arabic)" pitchFamily="26" charset="-78"/>
              </a:rPr>
              <a:t>لك</a:t>
            </a:r>
            <a:r>
              <a:rPr lang="ar-SA" sz="7200" b="1" dirty="0">
                <a:latin typeface="Times New Roman (Arabic)" pitchFamily="26" charset="-78"/>
              </a:rPr>
              <a:t> ستنحـني</a:t>
            </a:r>
            <a:endParaRPr lang="en-US" sz="7200" b="1" dirty="0">
              <a:latin typeface="Times New Roman (Arabic)" pitchFamily="26" charset="-78"/>
            </a:endParaRPr>
          </a:p>
          <a:p>
            <a:pPr algn="ctr"/>
            <a:r>
              <a:rPr lang="ar-SA" sz="7200" b="1" dirty="0">
                <a:latin typeface="Times New Roman (Arabic)" pitchFamily="26" charset="-78"/>
              </a:rPr>
              <a:t>لأن مجــدك ســيرى</a:t>
            </a: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9600" b="1" dirty="0" err="1">
                <a:solidFill>
                  <a:srgbClr val="00582A"/>
                </a:solidFill>
                <a:latin typeface="Times New Roman (Arabic)" pitchFamily="26" charset="-78"/>
              </a:rPr>
              <a:t>هللويـا</a:t>
            </a:r>
            <a:r>
              <a:rPr lang="ar-SA" sz="9600" b="1" dirty="0">
                <a:solidFill>
                  <a:srgbClr val="00582A"/>
                </a:solidFill>
                <a:latin typeface="Times New Roman (Arabic)" pitchFamily="26" charset="-78"/>
              </a:rPr>
              <a:t> </a:t>
            </a:r>
            <a:r>
              <a:rPr lang="ar-SA" sz="9600" b="1" dirty="0" err="1">
                <a:solidFill>
                  <a:srgbClr val="00582A"/>
                </a:solidFill>
                <a:latin typeface="Times New Roman (Arabic)" pitchFamily="26" charset="-78"/>
              </a:rPr>
              <a:t>هللويـا</a:t>
            </a: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  <a:p>
            <a:pPr algn="ctr"/>
            <a:r>
              <a:rPr lang="ar-SA" sz="9600" b="1" dirty="0" err="1">
                <a:solidFill>
                  <a:srgbClr val="00582A"/>
                </a:solidFill>
                <a:latin typeface="Times New Roman (Arabic)" pitchFamily="26" charset="-78"/>
              </a:rPr>
              <a:t>هللويـا</a:t>
            </a:r>
            <a:r>
              <a:rPr lang="ar-SA" sz="9600" b="1" dirty="0">
                <a:solidFill>
                  <a:srgbClr val="00582A"/>
                </a:solidFill>
                <a:latin typeface="Times New Roman (Arabic)" pitchFamily="26" charset="-78"/>
              </a:rPr>
              <a:t> آمين</a:t>
            </a: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  <a:p>
            <a:pPr algn="ctr"/>
            <a:r>
              <a:rPr lang="ar-SA" sz="9600" b="1" dirty="0" err="1">
                <a:solidFill>
                  <a:srgbClr val="00582A"/>
                </a:solidFill>
                <a:latin typeface="Times New Roman (Arabic)" pitchFamily="26" charset="-78"/>
              </a:rPr>
              <a:t>لالالا</a:t>
            </a:r>
            <a:r>
              <a:rPr lang="en-US" sz="9600" b="1" dirty="0">
                <a:solidFill>
                  <a:srgbClr val="00582A"/>
                </a:solidFill>
                <a:latin typeface="Times New Roman (Arabic)" pitchFamily="26" charset="-78"/>
              </a:rPr>
              <a:t> </a:t>
            </a:r>
            <a:r>
              <a:rPr lang="en-US" sz="9600" b="1" dirty="0">
                <a:solidFill>
                  <a:srgbClr val="00582A"/>
                </a:solidFill>
                <a:latin typeface="Times New Roman"/>
              </a:rPr>
              <a:t>………</a:t>
            </a: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2148</TotalTime>
  <Words>46</Words>
  <Application>Microsoft Office PowerPoint</Application>
  <PresentationFormat>عرض على الشاشة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2024-07-24T11:28:20Z</dcterms:modified>
</cp:coreProperties>
</file>