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428" r:id="rId3"/>
    <p:sldId id="435" r:id="rId4"/>
    <p:sldId id="436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35"/>
            <p14:sldId id="43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4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ربي حبيبي ليك بصلي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57200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/>
              <a:t>-</a:t>
            </a:r>
            <a:r>
              <a:rPr lang="ar-EG" sz="6000" b="1" dirty="0"/>
              <a:t>1</a:t>
            </a:r>
            <a:br>
              <a:rPr lang="ar-EG" sz="7200" b="1" dirty="0"/>
            </a:br>
            <a:r>
              <a:rPr lang="ar-EG" sz="7200" b="1" dirty="0"/>
              <a:t> (ربي حبيبي ليك بصلي </a:t>
            </a:r>
          </a:p>
          <a:p>
            <a:pPr algn="ctr"/>
            <a:r>
              <a:rPr lang="ar-EG" sz="7200" b="1" dirty="0" err="1"/>
              <a:t>عايز</a:t>
            </a:r>
            <a:r>
              <a:rPr lang="ar-EG" sz="7200" b="1" dirty="0"/>
              <a:t> أفرح فرح قلبي)2</a:t>
            </a:r>
            <a:br>
              <a:rPr lang="ar-EG" sz="7200" b="1" dirty="0"/>
            </a:br>
            <a:r>
              <a:rPr lang="ar-EG" sz="7200" b="1" dirty="0"/>
              <a:t>(أفرح </a:t>
            </a:r>
            <a:r>
              <a:rPr lang="ar-EG" sz="7200" b="1" dirty="0" err="1"/>
              <a:t>بيك</a:t>
            </a:r>
            <a:r>
              <a:rPr lang="ar-EG" sz="7200" b="1" dirty="0"/>
              <a:t> أهتف ليك </a:t>
            </a:r>
          </a:p>
          <a:p>
            <a:pPr algn="ctr"/>
            <a:r>
              <a:rPr lang="ar-EG" sz="7200" b="1" dirty="0"/>
              <a:t>مجداً مجداً مجداً)2</a:t>
            </a: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/>
              <a:t>-</a:t>
            </a:r>
            <a:r>
              <a:rPr lang="ar-EG" sz="6000" b="1" dirty="0"/>
              <a:t>2</a:t>
            </a:r>
            <a:br>
              <a:rPr lang="ar-EG" sz="7200" b="1" dirty="0"/>
            </a:br>
            <a:r>
              <a:rPr lang="ar-EG" sz="7200" b="1" dirty="0"/>
              <a:t> (ماسك </a:t>
            </a:r>
            <a:r>
              <a:rPr lang="ar-EG" sz="7200" b="1" dirty="0" err="1"/>
              <a:t>إيدي</a:t>
            </a:r>
            <a:r>
              <a:rPr lang="ar-EG" sz="7200" b="1" dirty="0"/>
              <a:t> </a:t>
            </a:r>
            <a:r>
              <a:rPr lang="ar-EG" sz="7200" b="1" dirty="0" err="1"/>
              <a:t>وبتهديني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وف طريقي </a:t>
            </a:r>
            <a:r>
              <a:rPr lang="ar-EG" sz="7200" b="1" dirty="0" err="1"/>
              <a:t>بتحميني</a:t>
            </a:r>
            <a:r>
              <a:rPr lang="ar-EG" sz="7200" b="1" dirty="0"/>
              <a:t>)2</a:t>
            </a:r>
            <a:br>
              <a:rPr lang="ar-EG" sz="7200" b="1" dirty="0"/>
            </a:br>
            <a:r>
              <a:rPr lang="ar-EG" sz="7200" b="1" dirty="0"/>
              <a:t>أتعب أعيا </a:t>
            </a:r>
            <a:r>
              <a:rPr lang="ar-EG" sz="7200" b="1" dirty="0" err="1"/>
              <a:t>بتقويني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وتحت </a:t>
            </a:r>
            <a:r>
              <a:rPr lang="ar-EG" sz="7200" b="1" dirty="0" err="1"/>
              <a:t>دراعك</a:t>
            </a:r>
            <a:r>
              <a:rPr lang="ar-EG" sz="7200" b="1" dirty="0"/>
              <a:t> أغمض عيني</a:t>
            </a: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5274"/>
            <a:ext cx="9982199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أنام في سلام طول الأيام </a:t>
            </a:r>
          </a:p>
          <a:p>
            <a:pPr algn="ctr" rtl="1"/>
            <a:r>
              <a:rPr lang="ar-EG" sz="6600" b="1" dirty="0"/>
              <a:t>ده ربي حبيبي هو معيني</a:t>
            </a:r>
            <a:br>
              <a:rPr lang="ar-EG" sz="6600" b="1" dirty="0"/>
            </a:br>
            <a:r>
              <a:rPr lang="ar-EG" sz="6600" b="1" dirty="0"/>
              <a:t>(</a:t>
            </a:r>
            <a:r>
              <a:rPr lang="ar-EG" sz="6600" b="1" dirty="0" err="1"/>
              <a:t>علشان</a:t>
            </a:r>
            <a:r>
              <a:rPr lang="ar-EG" sz="6600" b="1" dirty="0"/>
              <a:t> كده أنا </a:t>
            </a:r>
            <a:r>
              <a:rPr lang="ar-EG" sz="6600" b="1" dirty="0" err="1"/>
              <a:t>هافرح</a:t>
            </a:r>
            <a:r>
              <a:rPr lang="ar-EG" sz="6600" b="1" dirty="0"/>
              <a:t> بيك </a:t>
            </a:r>
          </a:p>
          <a:p>
            <a:pPr algn="ctr" rtl="1"/>
            <a:r>
              <a:rPr lang="ar-EG" sz="6600" b="1" dirty="0" err="1"/>
              <a:t>علشان</a:t>
            </a:r>
            <a:r>
              <a:rPr lang="ar-EG" sz="6600" b="1" dirty="0"/>
              <a:t> كده أنا </a:t>
            </a:r>
            <a:r>
              <a:rPr lang="ar-EG" sz="6600" b="1" dirty="0" err="1"/>
              <a:t>هاهتف</a:t>
            </a:r>
            <a:r>
              <a:rPr lang="ar-EG" sz="6600" b="1" dirty="0"/>
              <a:t> ليك</a:t>
            </a:r>
          </a:p>
          <a:p>
            <a:pPr algn="ctr" rtl="1"/>
            <a:r>
              <a:rPr lang="ar-EG" sz="6600" b="1" dirty="0"/>
              <a:t> مجداً مجداً مجداً)2</a:t>
            </a:r>
          </a:p>
          <a:p>
            <a:pPr algn="ctr"/>
            <a:br>
              <a:rPr lang="ar-EG" sz="66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2148</TotalTime>
  <Words>89</Words>
  <Application>Microsoft Office PowerPoint</Application>
  <PresentationFormat>عرض على الشاشة (4:3)</PresentationFormat>
  <Paragraphs>13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340</cp:revision>
  <dcterms:created xsi:type="dcterms:W3CDTF">2021-12-07T14:30:00Z</dcterms:created>
  <dcterms:modified xsi:type="dcterms:W3CDTF">2024-07-24T11:20:57Z</dcterms:modified>
</cp:coreProperties>
</file>