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34" r:id="rId4"/>
    <p:sldId id="435" r:id="rId5"/>
    <p:sldId id="43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4"/>
            <p14:sldId id="435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حبيبي الغالي عليه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039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-</a:t>
            </a:r>
            <a:r>
              <a:rPr lang="ar-EG" sz="5400" b="1" dirty="0"/>
              <a:t>1</a:t>
            </a:r>
            <a:br>
              <a:rPr lang="ar-EG" sz="6600" b="1" dirty="0"/>
            </a:br>
            <a:r>
              <a:rPr lang="ar-EG" sz="6600" b="1" dirty="0"/>
              <a:t> ربي حبيبي الغالي عليَّ </a:t>
            </a:r>
          </a:p>
          <a:p>
            <a:pPr algn="ctr"/>
            <a:r>
              <a:rPr lang="ar-EG" sz="6600" b="1" dirty="0"/>
              <a:t>ماشي طريقي وأنا في حماه</a:t>
            </a:r>
            <a:br>
              <a:rPr lang="ar-EG" sz="6600" b="1" dirty="0"/>
            </a:br>
            <a:r>
              <a:rPr lang="ar-EG" sz="6600" b="1" dirty="0"/>
              <a:t>هو طبيبي ومالي عينيه </a:t>
            </a:r>
          </a:p>
          <a:p>
            <a:pPr algn="ctr"/>
            <a:r>
              <a:rPr lang="ar-EG" sz="6600" b="1" dirty="0"/>
              <a:t>بنوره وليَّ دليلي خطاه</a:t>
            </a: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141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كل يوم </a:t>
            </a:r>
            <a:r>
              <a:rPr lang="ar-EG" sz="6600" b="1" dirty="0" err="1"/>
              <a:t>بيعدي</a:t>
            </a:r>
            <a:r>
              <a:rPr lang="ar-EG" sz="6600" b="1" dirty="0"/>
              <a:t> في عمري </a:t>
            </a:r>
          </a:p>
          <a:p>
            <a:pPr algn="ctr" rtl="1"/>
            <a:r>
              <a:rPr lang="ar-EG" sz="6600" b="1" dirty="0"/>
              <a:t>هو تملي جنبي وقربي</a:t>
            </a:r>
            <a:br>
              <a:rPr lang="ar-EG" sz="6600" b="1" dirty="0"/>
            </a:br>
            <a:r>
              <a:rPr lang="ar-EG" sz="6600" b="1" dirty="0"/>
              <a:t>وعده أنا ماسكك بيميني </a:t>
            </a:r>
            <a:r>
              <a:rPr lang="ar-EG" sz="6600" b="1" dirty="0" err="1"/>
              <a:t>يابني</a:t>
            </a:r>
            <a:r>
              <a:rPr lang="ar-EG" sz="6600" b="1" dirty="0"/>
              <a:t> </a:t>
            </a:r>
            <a:r>
              <a:rPr lang="ar-EG" sz="6600" b="1" dirty="0" err="1"/>
              <a:t>وبحاوطك</a:t>
            </a:r>
            <a:r>
              <a:rPr lang="ar-EG" sz="6600" b="1" dirty="0"/>
              <a:t> بعنايتي وحبي </a:t>
            </a:r>
          </a:p>
          <a:p>
            <a:pPr algn="ctr" rtl="1"/>
            <a:r>
              <a:rPr lang="ar-EG" sz="6600" b="1" dirty="0"/>
              <a:t>ربي حبيبي</a:t>
            </a:r>
            <a:br>
              <a:rPr lang="ar-EG" sz="66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-</a:t>
            </a:r>
            <a:r>
              <a:rPr lang="ar-EG" sz="5400" b="1" dirty="0"/>
              <a:t>2</a:t>
            </a:r>
            <a:br>
              <a:rPr lang="ar-EG" sz="6600" b="1" dirty="0"/>
            </a:br>
            <a:r>
              <a:rPr lang="ar-EG" sz="6600" b="1" dirty="0"/>
              <a:t> في طل ظروفي </a:t>
            </a:r>
            <a:r>
              <a:rPr lang="ar-EG" sz="6600" b="1" dirty="0" err="1"/>
              <a:t>بارفع</a:t>
            </a:r>
            <a:r>
              <a:rPr lang="ar-EG" sz="6600" b="1" dirty="0"/>
              <a:t> عيني </a:t>
            </a:r>
          </a:p>
          <a:p>
            <a:pPr algn="ctr"/>
            <a:r>
              <a:rPr lang="ar-EG" sz="6600" b="1" dirty="0" err="1"/>
              <a:t>بالقي</a:t>
            </a:r>
            <a:r>
              <a:rPr lang="ar-EG" sz="6600" b="1" dirty="0"/>
              <a:t> في قلبي كلامه </a:t>
            </a:r>
            <a:r>
              <a:rPr lang="ar-EG" sz="6600" b="1" dirty="0" err="1"/>
              <a:t>عزايا</a:t>
            </a:r>
            <a:br>
              <a:rPr lang="ar-EG" sz="6600" b="1" dirty="0"/>
            </a:br>
            <a:r>
              <a:rPr lang="ar-EG" sz="6600" b="1" dirty="0"/>
              <a:t>في ضيقي وخوفي هو معيني </a:t>
            </a:r>
          </a:p>
          <a:p>
            <a:pPr algn="ctr"/>
            <a:r>
              <a:rPr lang="ar-EG" sz="6600" b="1" dirty="0"/>
              <a:t>ماشي في وسط أتوني </a:t>
            </a:r>
            <a:r>
              <a:rPr lang="ar-EG" sz="6600" b="1" dirty="0" err="1"/>
              <a:t>معايا</a:t>
            </a: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13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مش هو اللي يسيبني في مرة</a:t>
            </a:r>
          </a:p>
          <a:p>
            <a:pPr algn="ctr" rtl="1"/>
            <a:r>
              <a:rPr lang="ar-EG" sz="6000" b="1" dirty="0"/>
              <a:t> في دموعي وفي حيرتي المرة</a:t>
            </a:r>
            <a:br>
              <a:rPr lang="ar-EG" sz="6000" b="1" dirty="0"/>
            </a:br>
            <a:r>
              <a:rPr lang="ar-EG" sz="6000" b="1" dirty="0"/>
              <a:t>وعده يغيث المعيا بكلمة </a:t>
            </a:r>
          </a:p>
          <a:p>
            <a:pPr algn="ctr" rtl="1"/>
            <a:r>
              <a:rPr lang="ar-EG" sz="6000" b="1" dirty="0"/>
              <a:t>يدي اللي </a:t>
            </a:r>
            <a:r>
              <a:rPr lang="ar-EG" sz="6000" b="1" dirty="0" err="1"/>
              <a:t>مالوش</a:t>
            </a:r>
            <a:r>
              <a:rPr lang="ar-EG" sz="6000" b="1" dirty="0"/>
              <a:t> قدرة القوة </a:t>
            </a:r>
          </a:p>
          <a:p>
            <a:pPr algn="ctr" rtl="1"/>
            <a:r>
              <a:rPr lang="ar-EG" sz="6000" b="1" dirty="0"/>
              <a:t>ربي حبيبي</a:t>
            </a:r>
          </a:p>
          <a:p>
            <a:pPr algn="ctr"/>
            <a:br>
              <a:rPr lang="ar-EG" sz="60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2152</TotalTime>
  <Words>101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2024-07-24T11:19:25Z</dcterms:modified>
</cp:coreProperties>
</file>