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28" r:id="rId3"/>
    <p:sldId id="434" r:id="rId4"/>
    <p:sldId id="435" r:id="rId5"/>
    <p:sldId id="436" r:id="rId6"/>
    <p:sldId id="43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4"/>
            <p14:sldId id="435"/>
            <p14:sldId id="436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بقربك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4562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القرار: </a:t>
            </a:r>
            <a:br>
              <a:rPr lang="en-US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ربي بقربك أجد راحتي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أنت خلقتني</a:t>
            </a:r>
            <a:b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أوجدتني </a:t>
            </a:r>
            <a:r>
              <a:rPr lang="ar-EG" sz="6600" b="1" dirty="0" err="1">
                <a:solidFill>
                  <a:srgbClr val="00582A"/>
                </a:solidFill>
                <a:latin typeface="Arial Rounded MT Bold" panose="020F0704030504030204" pitchFamily="34" charset="0"/>
              </a:rPr>
              <a:t>لك</a:t>
            </a: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 قلبي لا لن يرتاح</a:t>
            </a:r>
            <a:b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 إلى أن يسكن فيك</a:t>
            </a:r>
            <a:br>
              <a:rPr lang="en-US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83441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 </a:t>
            </a:r>
            <a:br>
              <a:rPr lang="en-US" sz="6000" b="1" dirty="0"/>
            </a:br>
            <a:r>
              <a:rPr lang="ar-EG" sz="6000" b="1" dirty="0"/>
              <a:t>1- </a:t>
            </a:r>
          </a:p>
          <a:p>
            <a:pPr algn="ctr" rtl="1"/>
            <a:r>
              <a:rPr lang="ar-EG" sz="6000" b="1" dirty="0"/>
              <a:t>نفسي </a:t>
            </a:r>
            <a:r>
              <a:rPr lang="ar-EG" sz="6000" b="1" dirty="0" err="1"/>
              <a:t>لك</a:t>
            </a:r>
            <a:r>
              <a:rPr lang="ar-EG" sz="6000" b="1" dirty="0"/>
              <a:t> تشتاق يا إله الحب</a:t>
            </a:r>
            <a:br>
              <a:rPr lang="en-US" sz="6000" b="1" dirty="0"/>
            </a:br>
            <a:r>
              <a:rPr lang="ar-EG" sz="6000" b="1" dirty="0"/>
              <a:t>أعطني هذا الماء ليروي عطشي</a:t>
            </a:r>
            <a:br>
              <a:rPr lang="en-US" sz="6000" b="1" dirty="0"/>
            </a:br>
            <a:br>
              <a:rPr lang="ar-EG" sz="6000" b="1" dirty="0"/>
            </a:br>
            <a:r>
              <a:rPr lang="ar-EG" sz="6000" b="1" dirty="0"/>
              <a:t>أعطني روحك ليحل داخلي</a:t>
            </a:r>
            <a:br>
              <a:rPr lang="en-US" sz="6000" b="1" dirty="0"/>
            </a:br>
            <a:r>
              <a:rPr lang="ar-EG" sz="6000" b="1" dirty="0"/>
              <a:t>فأسير معك معك  وحدك</a:t>
            </a: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4562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القرار: </a:t>
            </a:r>
            <a:br>
              <a:rPr lang="en-US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ربي بقربك أجد راحتي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أنت خلقتني</a:t>
            </a:r>
            <a:b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أوجدتني </a:t>
            </a:r>
            <a:r>
              <a:rPr lang="ar-EG" sz="6600" b="1" dirty="0" err="1">
                <a:solidFill>
                  <a:srgbClr val="00582A"/>
                </a:solidFill>
                <a:latin typeface="Arial Rounded MT Bold" panose="020F0704030504030204" pitchFamily="34" charset="0"/>
              </a:rPr>
              <a:t>لك</a:t>
            </a: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 قلبي لا لن يرتاح</a:t>
            </a:r>
            <a:b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 إلى أن يسكن فيك</a:t>
            </a:r>
            <a:br>
              <a:rPr lang="en-US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547747"/>
            <a:ext cx="9982199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>
                <a:solidFill>
                  <a:srgbClr val="001E0E"/>
                </a:solidFill>
              </a:rPr>
              <a:t> </a:t>
            </a:r>
            <a:br>
              <a:rPr lang="en-US" sz="6000" b="1" dirty="0">
                <a:solidFill>
                  <a:srgbClr val="001E0E"/>
                </a:solidFill>
              </a:rPr>
            </a:br>
            <a:r>
              <a:rPr lang="ar-EG" sz="6000" b="1" dirty="0">
                <a:solidFill>
                  <a:srgbClr val="001E0E"/>
                </a:solidFill>
              </a:rPr>
              <a:t>2- </a:t>
            </a:r>
          </a:p>
          <a:p>
            <a:pPr algn="ctr" rtl="1"/>
            <a:r>
              <a:rPr lang="ar-EG" sz="6000" b="1" dirty="0">
                <a:solidFill>
                  <a:srgbClr val="001E0E"/>
                </a:solidFill>
              </a:rPr>
              <a:t>ربي على الأرض أظهر لي حبك</a:t>
            </a:r>
            <a:br>
              <a:rPr lang="en-US" sz="6000" b="1" dirty="0">
                <a:solidFill>
                  <a:srgbClr val="001E0E"/>
                </a:solidFill>
              </a:rPr>
            </a:br>
            <a:r>
              <a:rPr lang="ar-EG" sz="6000" b="1" dirty="0">
                <a:solidFill>
                  <a:srgbClr val="001E0E"/>
                </a:solidFill>
              </a:rPr>
              <a:t>وابقي بجاني حتى لا أسقط</a:t>
            </a:r>
            <a:br>
              <a:rPr lang="en-US" sz="6000" b="1" dirty="0">
                <a:solidFill>
                  <a:srgbClr val="001E0E"/>
                </a:solidFill>
              </a:rPr>
            </a:br>
            <a:br>
              <a:rPr lang="ar-EG" sz="6000" b="1" dirty="0">
                <a:solidFill>
                  <a:srgbClr val="001E0E"/>
                </a:solidFill>
              </a:rPr>
            </a:br>
            <a:r>
              <a:rPr lang="ar-EG" sz="6000" b="1" dirty="0">
                <a:solidFill>
                  <a:srgbClr val="001E0E"/>
                </a:solidFill>
              </a:rPr>
              <a:t>ثبت في داخلي روح قدسك</a:t>
            </a:r>
            <a:br>
              <a:rPr lang="en-US" sz="6000" b="1" dirty="0">
                <a:solidFill>
                  <a:srgbClr val="001E0E"/>
                </a:solidFill>
              </a:rPr>
            </a:br>
            <a:r>
              <a:rPr lang="ar-EG" sz="6000" b="1" dirty="0">
                <a:solidFill>
                  <a:srgbClr val="001E0E"/>
                </a:solidFill>
              </a:rPr>
              <a:t>فأعطي حبك واغفر مثلك</a:t>
            </a:r>
            <a:br>
              <a:rPr lang="en-US" sz="6000" b="1" dirty="0">
                <a:solidFill>
                  <a:srgbClr val="001E0E"/>
                </a:solidFill>
              </a:rPr>
            </a:br>
            <a:endParaRPr lang="en-US" sz="72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4562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القرار: </a:t>
            </a:r>
            <a:br>
              <a:rPr lang="en-US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ربي بقربك أجد راحتي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أنت خلقتني</a:t>
            </a:r>
            <a:b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أوجدتني </a:t>
            </a:r>
            <a:r>
              <a:rPr lang="ar-EG" sz="6600" b="1" dirty="0" err="1">
                <a:solidFill>
                  <a:srgbClr val="00582A"/>
                </a:solidFill>
                <a:latin typeface="Arial Rounded MT Bold" panose="020F0704030504030204" pitchFamily="34" charset="0"/>
              </a:rPr>
              <a:t>لك</a:t>
            </a: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 قلبي لا لن يرتاح</a:t>
            </a:r>
            <a:b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r>
              <a:rPr lang="ar-EG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  <a:t> إلى أن يسكن فيك</a:t>
            </a:r>
            <a:br>
              <a:rPr lang="en-US" sz="6600" b="1" dirty="0">
                <a:solidFill>
                  <a:srgbClr val="00582A"/>
                </a:solidFill>
                <a:latin typeface="Arial Rounded MT Bold" panose="020F0704030504030204" pitchFamily="34" charset="0"/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126</Words>
  <Application>Microsoft Office PowerPoint</Application>
  <PresentationFormat>عرض على الشاشة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2024-07-24T11:13:44Z</dcterms:modified>
</cp:coreProperties>
</file>