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أنا جايلك عارف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1E0E"/>
                </a:solidFill>
              </a:rPr>
              <a:t>ربي أنا جايلك عارف 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إني ابن وغالي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مهما إبليس </a:t>
            </a:r>
            <a:r>
              <a:rPr lang="ar-EG" sz="7200" b="1" dirty="0" err="1">
                <a:solidFill>
                  <a:srgbClr val="001E0E"/>
                </a:solidFill>
              </a:rPr>
              <a:t>بيرخص</a:t>
            </a:r>
            <a:r>
              <a:rPr lang="ar-EG" sz="7200" b="1" dirty="0">
                <a:solidFill>
                  <a:srgbClr val="001E0E"/>
                </a:solidFill>
              </a:rPr>
              <a:t> ثمني</a:t>
            </a: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 في كل أحوالي </a:t>
            </a:r>
          </a:p>
          <a:p>
            <a:pPr algn="ctr"/>
            <a:endParaRPr lang="ar-EG" sz="7200" b="1" dirty="0">
              <a:solidFill>
                <a:srgbClr val="001E0E"/>
              </a:solidFill>
            </a:endParaRPr>
          </a:p>
          <a:p>
            <a:pPr algn="ctr"/>
            <a:r>
              <a:rPr lang="ar-EG" sz="7200" b="1" dirty="0">
                <a:solidFill>
                  <a:srgbClr val="001E0E"/>
                </a:solidFill>
              </a:rPr>
              <a:t> </a:t>
            </a:r>
            <a:endParaRPr lang="en-US" sz="8800" b="1" dirty="0">
              <a:solidFill>
                <a:srgbClr val="001E0E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أرفع صوتي وأقول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ف الدم مستور بعيوبي</a:t>
            </a:r>
          </a:p>
          <a:p>
            <a:pPr lvl="0" algn="ctr"/>
            <a:r>
              <a:rPr lang="ar-EG" sz="6600" b="1" dirty="0">
                <a:solidFill>
                  <a:srgbClr val="00582A"/>
                </a:solidFill>
              </a:rPr>
              <a:t>أيوه مكانا ده جوه</a:t>
            </a:r>
          </a:p>
          <a:p>
            <a:pPr lvl="0" algn="ctr"/>
            <a:r>
              <a:rPr lang="ar-EG" sz="6600" b="1" dirty="0">
                <a:solidFill>
                  <a:srgbClr val="00582A"/>
                </a:solidFill>
              </a:rPr>
              <a:t> في قلبه يسوع محبوبي </a:t>
            </a:r>
          </a:p>
          <a:p>
            <a:pPr algn="ctr"/>
            <a:endParaRPr lang="ar-EG" sz="6600" b="1" dirty="0">
              <a:solidFill>
                <a:srgbClr val="00582A"/>
              </a:solidFill>
            </a:endParaRP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>
              <a:spcBef>
                <a:spcPct val="0"/>
              </a:spcBef>
              <a:defRPr/>
            </a:pPr>
            <a:r>
              <a:rPr lang="ar-EG" sz="7200" b="1" dirty="0" err="1">
                <a:solidFill>
                  <a:srgbClr val="001E0E"/>
                </a:solidFill>
              </a:rPr>
              <a:t>بأرفض</a:t>
            </a:r>
            <a:r>
              <a:rPr lang="ar-EG" sz="7200" b="1" dirty="0">
                <a:solidFill>
                  <a:srgbClr val="001E0E"/>
                </a:solidFill>
              </a:rPr>
              <a:t> ضعفي وصوت</a:t>
            </a:r>
          </a:p>
          <a:p>
            <a:pPr lvl="0" algn="ctr" rtl="1">
              <a:spcBef>
                <a:spcPct val="0"/>
              </a:spcBef>
              <a:defRPr/>
            </a:pPr>
            <a:r>
              <a:rPr lang="ar-EG" sz="7200" b="1" dirty="0">
                <a:solidFill>
                  <a:srgbClr val="001E0E"/>
                </a:solidFill>
              </a:rPr>
              <a:t> إبليس </a:t>
            </a:r>
            <a:r>
              <a:rPr lang="ar-EG" sz="7200" b="1" dirty="0" err="1">
                <a:solidFill>
                  <a:srgbClr val="001E0E"/>
                </a:solidFill>
              </a:rPr>
              <a:t>ملهوش</a:t>
            </a:r>
            <a:r>
              <a:rPr lang="ar-EG" sz="7200" b="1" dirty="0">
                <a:solidFill>
                  <a:srgbClr val="001E0E"/>
                </a:solidFill>
              </a:rPr>
              <a:t> وجود</a:t>
            </a:r>
          </a:p>
          <a:p>
            <a:pPr algn="ctr" rtl="1">
              <a:spcBef>
                <a:spcPct val="0"/>
              </a:spcBef>
              <a:defRPr/>
            </a:pPr>
            <a:r>
              <a:rPr lang="ar-EG" sz="7200" b="1" dirty="0">
                <a:solidFill>
                  <a:srgbClr val="001E0E"/>
                </a:solidFill>
              </a:rPr>
              <a:t>أيوه أنا غالي ثمني </a:t>
            </a:r>
          </a:p>
          <a:p>
            <a:pPr algn="ctr" rtl="1">
              <a:spcBef>
                <a:spcPct val="0"/>
              </a:spcBef>
              <a:defRPr/>
            </a:pPr>
            <a:r>
              <a:rPr lang="ar-EG" sz="7200" b="1" dirty="0">
                <a:solidFill>
                  <a:srgbClr val="001E0E"/>
                </a:solidFill>
              </a:rPr>
              <a:t>غالي في دم يسوع</a:t>
            </a:r>
          </a:p>
          <a:p>
            <a:pPr lvl="0" algn="ctr" rtl="1">
              <a:spcBef>
                <a:spcPct val="0"/>
              </a:spcBef>
              <a:defRPr/>
            </a:pPr>
            <a:endParaRPr lang="ar-EG" sz="72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 أرفع صوتي وأقول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ف الدم مستور بعيوبي</a:t>
            </a:r>
          </a:p>
          <a:p>
            <a:pPr lvl="0" algn="ctr"/>
            <a:r>
              <a:rPr lang="ar-EG" sz="6600" b="1" dirty="0">
                <a:solidFill>
                  <a:srgbClr val="00582A"/>
                </a:solidFill>
              </a:rPr>
              <a:t>أيوه مكانا ده جوه</a:t>
            </a:r>
          </a:p>
          <a:p>
            <a:pPr lvl="0" algn="ctr"/>
            <a:r>
              <a:rPr lang="ar-EG" sz="6600" b="1" dirty="0">
                <a:solidFill>
                  <a:srgbClr val="00582A"/>
                </a:solidFill>
              </a:rPr>
              <a:t> في قلبه يسوع محبوبي </a:t>
            </a:r>
          </a:p>
          <a:p>
            <a:pPr algn="ctr"/>
            <a:endParaRPr lang="ar-EG" sz="6600" b="1" dirty="0">
              <a:solidFill>
                <a:srgbClr val="00582A"/>
              </a:solidFill>
            </a:endParaRP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1564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78</Words>
  <Application>Microsoft Office PowerPoint</Application>
  <PresentationFormat>عرض على الشاشة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2024-07-24T09:09:46Z</dcterms:modified>
</cp:coreProperties>
</file>