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6" r:id="rId6"/>
    <p:sldId id="435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6"/>
            <p14:sldId id="435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</a:t>
            </a:r>
            <a:r>
              <a:rPr lang="ar-EG" sz="7200" b="1"/>
              <a:t>أمامك أخذت </a:t>
            </a:r>
            <a:r>
              <a:rPr lang="ar-EG" sz="7200" b="1" dirty="0"/>
              <a:t>قراري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6002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ربي أمامك أخذتُ قراري        أخترتكِ أنتِ </a:t>
            </a:r>
            <a:r>
              <a:rPr lang="ar-EG" sz="6600" b="1" dirty="0" err="1"/>
              <a:t>بملئ</a:t>
            </a:r>
            <a:r>
              <a:rPr lang="ar-EG" sz="6600" b="1" dirty="0"/>
              <a:t> اختياري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ربي أمامك أخذتُ قراري        أخترتُكَ أنتَ </a:t>
            </a:r>
            <a:r>
              <a:rPr lang="ar-EG" sz="6600" b="1" dirty="0" err="1"/>
              <a:t>بملئ</a:t>
            </a:r>
            <a:r>
              <a:rPr lang="ar-EG" sz="6600" b="1" dirty="0"/>
              <a:t> اختياري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3266"/>
            <a:ext cx="9982199" cy="6002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وأعلن لكِ أمام الرب يسوع        أحفظكِ بقلبي في الضلوع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وأعلنُ لكَ أمام الربِّ يسوع        أحفظكَ بقلبي في الضلوع</a:t>
            </a: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29819"/>
            <a:ext cx="9982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الرب اختاركِ </a:t>
            </a:r>
            <a:r>
              <a:rPr lang="ar-EG" sz="6000" b="1" dirty="0" err="1"/>
              <a:t>لِتُشاركينى</a:t>
            </a:r>
            <a:r>
              <a:rPr lang="ar-EG" sz="6000" b="1" dirty="0"/>
              <a:t> </a:t>
            </a:r>
          </a:p>
          <a:p>
            <a:pPr algn="ctr"/>
            <a:r>
              <a:rPr lang="ar-EG" sz="6000" b="1" dirty="0"/>
              <a:t>مشوار الطريق</a:t>
            </a:r>
          </a:p>
          <a:p>
            <a:pPr algn="ctr"/>
            <a:endParaRPr lang="ar-EG" sz="6000" b="1" dirty="0"/>
          </a:p>
          <a:p>
            <a:pPr algn="ctr"/>
            <a:r>
              <a:rPr lang="ar-EG" sz="6000" b="1" dirty="0"/>
              <a:t>أبقَ معكِ، والربُ عن يميني </a:t>
            </a:r>
          </a:p>
          <a:p>
            <a:pPr algn="ctr"/>
            <a:r>
              <a:rPr lang="ar-EG" sz="6000" b="1" dirty="0"/>
              <a:t>ولدربي رفيق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29819"/>
            <a:ext cx="9982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الرب اختاركِ </a:t>
            </a:r>
            <a:r>
              <a:rPr lang="ar-EG" sz="6000" b="1" dirty="0" err="1"/>
              <a:t>لِتُشاركينى</a:t>
            </a:r>
            <a:r>
              <a:rPr lang="ar-EG" sz="6000" b="1" dirty="0"/>
              <a:t> </a:t>
            </a:r>
          </a:p>
          <a:p>
            <a:pPr algn="ctr"/>
            <a:r>
              <a:rPr lang="ar-EG" sz="6000" b="1" dirty="0"/>
              <a:t>مشوار الطريق</a:t>
            </a:r>
          </a:p>
          <a:p>
            <a:pPr algn="ctr"/>
            <a:endParaRPr lang="ar-EG" sz="6000" b="1" dirty="0"/>
          </a:p>
          <a:p>
            <a:pPr algn="ctr"/>
            <a:r>
              <a:rPr lang="ar-EG" sz="6000" b="1" dirty="0"/>
              <a:t>أبقَ معكِ، والربُ عن يميني </a:t>
            </a:r>
          </a:p>
          <a:p>
            <a:pPr algn="ctr"/>
            <a:r>
              <a:rPr lang="ar-EG" sz="6000" b="1" dirty="0"/>
              <a:t>ولدربي رفيق</a:t>
            </a:r>
          </a:p>
        </p:txBody>
      </p:sp>
    </p:spTree>
    <p:extLst>
      <p:ext uri="{BB962C8B-B14F-4D97-AF65-F5344CB8AC3E}">
        <p14:creationId xmlns:p14="http://schemas.microsoft.com/office/powerpoint/2010/main" val="226045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4928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/>
              <a:t>لا تخافي، لا لا تخافي، لا تخافي،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لا تخافي فالله معنــــــــــا،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وهو مَنْ جَمَّعنا وأعلن وقال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لا تخف يا قطيعي يا صغير لا تخف</a:t>
            </a:r>
            <a:endParaRPr lang="en-US" sz="66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005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914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/>
              <a:t>إلى انقضاء الدهر، معكم أنا نصير</a:t>
            </a:r>
          </a:p>
          <a:p>
            <a:pPr algn="ctr"/>
            <a:endParaRPr lang="ar-EG" sz="5400" b="1"/>
          </a:p>
          <a:p>
            <a:pPr algn="ctr"/>
            <a:r>
              <a:rPr lang="ar-EG" sz="5400" b="1"/>
              <a:t>أعطيكم سلامي، أعطيكم أماني</a:t>
            </a:r>
          </a:p>
          <a:p>
            <a:pPr algn="ctr"/>
            <a:endParaRPr lang="ar-EG" sz="5400" b="1"/>
          </a:p>
          <a:p>
            <a:pPr algn="ctr"/>
            <a:r>
              <a:rPr lang="ar-EG" sz="5400" b="1"/>
              <a:t>ليس كما يُعطى العالم، أُعطيكم أنا</a:t>
            </a:r>
          </a:p>
          <a:p>
            <a:pPr algn="ctr"/>
            <a:endParaRPr lang="ar-EG" sz="5400" b="1"/>
          </a:p>
          <a:p>
            <a:pPr algn="ctr"/>
            <a:r>
              <a:rPr lang="ar-EG" sz="5400" b="1"/>
              <a:t>أعطيكم أنا</a:t>
            </a:r>
            <a:endParaRPr lang="en-US" sz="66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49660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2154</TotalTime>
  <Words>114</Words>
  <Application>Microsoft Office PowerPoint</Application>
  <PresentationFormat>عرض على الشاشة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339</cp:revision>
  <dcterms:created xsi:type="dcterms:W3CDTF">2021-12-07T14:30:00Z</dcterms:created>
  <dcterms:modified xsi:type="dcterms:W3CDTF">2024-07-24T09:07:04Z</dcterms:modified>
</cp:coreProperties>
</file>