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96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اجذبني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r>
              <a:rPr lang="ar-EG" sz="7200" b="1" dirty="0"/>
              <a:t> ربي اجذبني </a:t>
            </a:r>
          </a:p>
          <a:p>
            <a:pPr algn="ctr"/>
            <a:r>
              <a:rPr lang="ar-EG" sz="7200" b="1" dirty="0"/>
              <a:t>وراك فأجري</a:t>
            </a:r>
          </a:p>
          <a:p>
            <a:pPr algn="ctr"/>
            <a:r>
              <a:rPr lang="ar-EG" sz="7200" b="1" dirty="0"/>
              <a:t>قدس حياتي </a:t>
            </a:r>
            <a:r>
              <a:rPr lang="ar-EG" sz="7200" b="1" dirty="0" err="1"/>
              <a:t>حياتي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قلبي وفكري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r>
              <a:rPr lang="ar-EG" sz="7200" b="1" dirty="0"/>
              <a:t> أدخلني الملك </a:t>
            </a:r>
          </a:p>
          <a:p>
            <a:pPr algn="ctr"/>
            <a:r>
              <a:rPr lang="ar-EG" sz="7200" b="1" dirty="0"/>
              <a:t>إلي حجاله</a:t>
            </a:r>
          </a:p>
          <a:p>
            <a:pPr algn="ctr"/>
            <a:r>
              <a:rPr lang="ar-EG" sz="7200" b="1" dirty="0"/>
              <a:t>فسر قلبي </a:t>
            </a:r>
            <a:r>
              <a:rPr lang="ar-EG" sz="7200" b="1" dirty="0" err="1"/>
              <a:t>قلبي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إذ رأى جماله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295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  <a:r>
              <a:rPr lang="ar-EG" sz="7200" b="1" dirty="0"/>
              <a:t> قد كنت سودا </a:t>
            </a:r>
          </a:p>
          <a:p>
            <a:pPr algn="ctr"/>
            <a:r>
              <a:rPr lang="ar-EG" sz="7200" b="1" dirty="0"/>
              <a:t>كخيام </a:t>
            </a:r>
            <a:r>
              <a:rPr lang="ar-EG" sz="7200" b="1" dirty="0" err="1"/>
              <a:t>قيدار</a:t>
            </a:r>
            <a:endParaRPr lang="ar-EG" sz="7200" b="1" dirty="0"/>
          </a:p>
          <a:p>
            <a:pPr algn="ctr"/>
            <a:r>
              <a:rPr lang="ar-EG" sz="7200" b="1" dirty="0"/>
              <a:t>ألبسني ربي </a:t>
            </a:r>
          </a:p>
          <a:p>
            <a:pPr algn="ctr"/>
            <a:r>
              <a:rPr lang="ar-EG" sz="7200" b="1" dirty="0"/>
              <a:t>ربي كل الأنوار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622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4-</a:t>
            </a:r>
            <a:r>
              <a:rPr lang="ar-EG" sz="7200" b="1" dirty="0"/>
              <a:t> أنا جميلة </a:t>
            </a:r>
          </a:p>
          <a:p>
            <a:pPr algn="ctr"/>
            <a:r>
              <a:rPr lang="ar-EG" sz="7200" b="1" dirty="0"/>
              <a:t>مع كوني سودا</a:t>
            </a:r>
          </a:p>
          <a:p>
            <a:pPr algn="ctr"/>
            <a:r>
              <a:rPr lang="ar-EG" sz="7200" b="1" dirty="0"/>
              <a:t>يسوع ربي </a:t>
            </a:r>
          </a:p>
          <a:p>
            <a:pPr algn="ctr"/>
            <a:r>
              <a:rPr lang="ar-EG" sz="7200" b="1" dirty="0"/>
              <a:t>ربي هو جمالي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828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5-</a:t>
            </a:r>
            <a:r>
              <a:rPr lang="ar-EG" sz="7200" b="1" dirty="0"/>
              <a:t> شمس التجارب </a:t>
            </a:r>
          </a:p>
          <a:p>
            <a:pPr algn="ctr"/>
            <a:r>
              <a:rPr lang="ar-EG" sz="7200" b="1" dirty="0"/>
              <a:t>قد </a:t>
            </a:r>
            <a:r>
              <a:rPr lang="ar-EG" sz="7200" b="1" dirty="0" err="1"/>
              <a:t>لوحتني</a:t>
            </a:r>
            <a:endParaRPr lang="ar-EG" sz="7200" b="1" dirty="0"/>
          </a:p>
          <a:p>
            <a:pPr algn="ctr"/>
            <a:r>
              <a:rPr lang="ar-EG" sz="7200" b="1" dirty="0"/>
              <a:t>لكن يسوع </a:t>
            </a:r>
            <a:r>
              <a:rPr lang="ar-EG" sz="7200" b="1" dirty="0" err="1"/>
              <a:t>يسوع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أبدا ما تركني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980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6-قد تركتني </a:t>
            </a:r>
          </a:p>
          <a:p>
            <a:pPr algn="ctr"/>
            <a:r>
              <a:rPr lang="ar-EG" sz="7200" b="1" dirty="0"/>
              <a:t>كل البرية</a:t>
            </a:r>
          </a:p>
          <a:p>
            <a:pPr algn="ctr"/>
            <a:r>
              <a:rPr lang="ar-EG" sz="7200" b="1" dirty="0"/>
              <a:t>و بنوا أمي </a:t>
            </a:r>
          </a:p>
          <a:p>
            <a:pPr algn="ctr"/>
            <a:r>
              <a:rPr lang="ar-EG" sz="7200" b="1" dirty="0"/>
              <a:t>أمي غضبوا على</a:t>
            </a:r>
          </a:p>
        </p:txBody>
      </p:sp>
    </p:spTree>
    <p:extLst>
      <p:ext uri="{BB962C8B-B14F-4D97-AF65-F5344CB8AC3E}">
        <p14:creationId xmlns:p14="http://schemas.microsoft.com/office/powerpoint/2010/main" val="82662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7-</a:t>
            </a:r>
            <a:r>
              <a:rPr lang="ar-EG" sz="7200" b="1" dirty="0"/>
              <a:t> لما رآنا في </a:t>
            </a:r>
          </a:p>
          <a:p>
            <a:pPr algn="ctr"/>
            <a:r>
              <a:rPr lang="ar-EG" sz="7200" b="1" dirty="0"/>
              <a:t>الدنيا حزانى</a:t>
            </a:r>
          </a:p>
          <a:p>
            <a:pPr algn="ctr"/>
            <a:r>
              <a:rPr lang="ar-EG" sz="7200" b="1" dirty="0"/>
              <a:t>فتش علينا </a:t>
            </a:r>
            <a:r>
              <a:rPr lang="ar-EG" sz="7200" b="1" dirty="0" err="1"/>
              <a:t>علينا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مات و أحيانا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998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8-</a:t>
            </a:r>
            <a:r>
              <a:rPr lang="ar-EG" sz="7200" b="1" dirty="0"/>
              <a:t> يسوع بقربي </a:t>
            </a:r>
          </a:p>
          <a:p>
            <a:pPr algn="ctr"/>
            <a:r>
              <a:rPr lang="ar-EG" sz="7200" b="1" dirty="0"/>
              <a:t>يسوع في قلبي</a:t>
            </a:r>
          </a:p>
          <a:p>
            <a:pPr algn="ctr"/>
            <a:r>
              <a:rPr lang="ar-EG" sz="7200" b="1" dirty="0"/>
              <a:t>يا لسروري سروري </a:t>
            </a:r>
          </a:p>
          <a:p>
            <a:pPr algn="ctr"/>
            <a:r>
              <a:rPr lang="ar-EG" sz="7200" b="1"/>
              <a:t>بيسوع ربي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50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</TotalTime>
  <Words>90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2024-07-23T08:07:29Z</dcterms:modified>
</cp:coreProperties>
</file>