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34" r:id="rId4"/>
    <p:sldId id="429" r:id="rId5"/>
    <p:sldId id="435" r:id="rId6"/>
    <p:sldId id="436" r:id="rId7"/>
    <p:sldId id="439" r:id="rId8"/>
    <p:sldId id="43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429"/>
            <p14:sldId id="435"/>
            <p14:sldId id="436"/>
            <p14:sldId id="439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إنني في عطش </a:t>
            </a:r>
            <a:r>
              <a:rPr lang="ar-EG" sz="7200" b="1" dirty="0" err="1"/>
              <a:t>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ربي إنني في عطش </a:t>
            </a:r>
            <a:r>
              <a:rPr lang="ar-EG" sz="7200" b="1" dirty="0" err="1">
                <a:solidFill>
                  <a:srgbClr val="001E0E"/>
                </a:solidFill>
                <a:latin typeface="Times New Roman" pitchFamily="18" charset="0"/>
              </a:rPr>
              <a:t>لك</a:t>
            </a:r>
            <a:endParaRPr lang="ar-EG" sz="7200" b="1" dirty="0">
              <a:solidFill>
                <a:srgbClr val="001E0E"/>
              </a:solidFill>
              <a:latin typeface="Times New Roman" pitchFamily="18" charset="0"/>
            </a:endParaRPr>
          </a:p>
          <a:p>
            <a:pPr algn="ctr" rtl="1"/>
            <a:r>
              <a:rPr lang="ar-EG" sz="6000" b="1" dirty="0">
                <a:solidFill>
                  <a:srgbClr val="001E0E"/>
                </a:solidFill>
                <a:latin typeface="Times New Roman" pitchFamily="18" charset="0"/>
              </a:rPr>
              <a:t>روحي في اشتياق للهيب جمرك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لذا الآن ساجداً في انتظارك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لأرى مجدك يا إلهي</a:t>
            </a:r>
            <a:endParaRPr lang="en-US" sz="7200" b="1" dirty="0">
              <a:solidFill>
                <a:srgbClr val="001E0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solidFill>
                  <a:srgbClr val="001E0E"/>
                </a:solidFill>
                <a:latin typeface="Times New Roman" pitchFamily="18" charset="0"/>
              </a:rPr>
              <a:t>أضىء</a:t>
            </a:r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 بوجهك على عبدك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فبنورك أرى نـــــوراً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لا ترفضني من أمامك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فاسمع ربي لي الآن</a:t>
            </a:r>
            <a:endParaRPr lang="en-US" sz="7200" b="1" dirty="0">
              <a:solidFill>
                <a:srgbClr val="001E0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8097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  <a:latin typeface="Times New Roman" pitchFamily="18" charset="0"/>
              </a:rPr>
              <a:t>كم أحتاج لنهرك كم أحتاج لقربك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  <a:latin typeface="Times New Roman" pitchFamily="18" charset="0"/>
              </a:rPr>
              <a:t>تعال وفض في قلبي من جديد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  <a:latin typeface="Times New Roman" pitchFamily="18" charset="0"/>
              </a:rPr>
              <a:t>طالباً </a:t>
            </a:r>
            <a:r>
              <a:rPr lang="ar-EG" sz="5400" b="1" dirty="0" err="1">
                <a:solidFill>
                  <a:srgbClr val="00582A"/>
                </a:solidFill>
                <a:latin typeface="Times New Roman" pitchFamily="18" charset="0"/>
              </a:rPr>
              <a:t>سكيباً</a:t>
            </a:r>
            <a:r>
              <a:rPr lang="ar-EG" sz="5400" b="1" dirty="0">
                <a:solidFill>
                  <a:srgbClr val="00582A"/>
                </a:solidFill>
                <a:latin typeface="Times New Roman" pitchFamily="18" charset="0"/>
              </a:rPr>
              <a:t> من غمرك </a:t>
            </a:r>
            <a:r>
              <a:rPr lang="ar-EG" sz="5400" b="1" dirty="0" err="1">
                <a:solidFill>
                  <a:srgbClr val="00582A"/>
                </a:solidFill>
                <a:latin typeface="Times New Roman" pitchFamily="18" charset="0"/>
              </a:rPr>
              <a:t>سكيباً</a:t>
            </a:r>
            <a:r>
              <a:rPr lang="ar-EG" sz="5400" b="1" dirty="0">
                <a:solidFill>
                  <a:srgbClr val="00582A"/>
                </a:solidFill>
                <a:latin typeface="Times New Roman" pitchFamily="18" charset="0"/>
              </a:rPr>
              <a:t> من مجدك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  <a:latin typeface="Times New Roman" pitchFamily="18" charset="0"/>
              </a:rPr>
              <a:t>ليملأ روحك القدوس هذا المكان</a:t>
            </a: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00582A"/>
              </a:solidFill>
              <a:latin typeface="Times New Roman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solidFill>
                <a:srgbClr val="00582A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890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عمقاً أريد عمقاً</a:t>
            </a:r>
          </a:p>
          <a:p>
            <a:pPr algn="ctr" rtl="1">
              <a:lnSpc>
                <a:spcPct val="90000"/>
              </a:lnSpc>
            </a:pPr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يزيد نفسي نحوك </a:t>
            </a:r>
          </a:p>
          <a:p>
            <a:pPr algn="ctr" rtl="1">
              <a:lnSpc>
                <a:spcPct val="90000"/>
              </a:lnSpc>
            </a:pPr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كأرض يابسة</a:t>
            </a:r>
          </a:p>
          <a:p>
            <a:pPr algn="ctr" rtl="1">
              <a:lnSpc>
                <a:spcPct val="90000"/>
              </a:lnSpc>
            </a:pPr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أعط الآن عبدك من قوتك</a:t>
            </a:r>
          </a:p>
          <a:p>
            <a:pPr algn="ctr" rtl="1">
              <a:lnSpc>
                <a:spcPct val="90000"/>
              </a:lnSpc>
            </a:pPr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من شدتك يا إلهي</a:t>
            </a:r>
            <a:endParaRPr lang="en-US" sz="7200" b="1" dirty="0">
              <a:solidFill>
                <a:srgbClr val="001E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التفت إلي وارحمني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ومن كل مخاوفي </a:t>
            </a:r>
            <a:r>
              <a:rPr lang="ar-EG" sz="7200" b="1" dirty="0" err="1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إنقذني</a:t>
            </a:r>
            <a:endParaRPr lang="ar-EG" sz="7200" b="1" dirty="0">
              <a:solidFill>
                <a:srgbClr val="001E0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ها حياتي الآن على المذبح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  <a:cs typeface="Times New Roman" pitchFamily="18" charset="0"/>
              </a:rPr>
              <a:t>استلمها يــــا الله</a:t>
            </a:r>
          </a:p>
          <a:p>
            <a:pPr algn="ctr" rtl="1"/>
            <a:endParaRPr lang="en-US" sz="7200" b="1" dirty="0">
              <a:solidFill>
                <a:srgbClr val="001E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8097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  <a:latin typeface="Times New Roman" pitchFamily="18" charset="0"/>
              </a:rPr>
              <a:t>كم أحتاج لنهرك كم أحتاج لقربك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  <a:latin typeface="Times New Roman" pitchFamily="18" charset="0"/>
              </a:rPr>
              <a:t>تعال وفض في قلبي من جديد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  <a:latin typeface="Times New Roman" pitchFamily="18" charset="0"/>
              </a:rPr>
              <a:t>طالباً </a:t>
            </a:r>
            <a:r>
              <a:rPr lang="ar-EG" sz="5400" b="1" dirty="0" err="1">
                <a:solidFill>
                  <a:srgbClr val="00582A"/>
                </a:solidFill>
                <a:latin typeface="Times New Roman" pitchFamily="18" charset="0"/>
              </a:rPr>
              <a:t>سكيباً</a:t>
            </a:r>
            <a:r>
              <a:rPr lang="ar-EG" sz="5400" b="1" dirty="0">
                <a:solidFill>
                  <a:srgbClr val="00582A"/>
                </a:solidFill>
                <a:latin typeface="Times New Roman" pitchFamily="18" charset="0"/>
              </a:rPr>
              <a:t> من غمرك </a:t>
            </a:r>
            <a:r>
              <a:rPr lang="ar-EG" sz="5400" b="1" dirty="0" err="1">
                <a:solidFill>
                  <a:srgbClr val="00582A"/>
                </a:solidFill>
                <a:latin typeface="Times New Roman" pitchFamily="18" charset="0"/>
              </a:rPr>
              <a:t>سكيباً</a:t>
            </a:r>
            <a:r>
              <a:rPr lang="ar-EG" sz="5400" b="1" dirty="0">
                <a:solidFill>
                  <a:srgbClr val="00582A"/>
                </a:solidFill>
                <a:latin typeface="Times New Roman" pitchFamily="18" charset="0"/>
              </a:rPr>
              <a:t> من مجدك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  <a:latin typeface="Times New Roman" pitchFamily="18" charset="0"/>
              </a:rPr>
              <a:t>ليملأ روحك القدوس هذا المكان</a:t>
            </a: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00582A"/>
              </a:solidFill>
              <a:latin typeface="Times New Roman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solidFill>
                <a:srgbClr val="00582A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9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24244"/>
            <a:ext cx="9982199" cy="7257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  <a:latin typeface="Times New Roman" pitchFamily="18" charset="0"/>
                <a:cs typeface="Times New Roman" pitchFamily="18" charset="0"/>
              </a:rPr>
              <a:t>حررنــــــــا واشفنــــــا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  <a:latin typeface="Times New Roman" pitchFamily="18" charset="0"/>
                <a:cs typeface="Times New Roman" pitchFamily="18" charset="0"/>
              </a:rPr>
              <a:t>إملأنا</a:t>
            </a:r>
            <a:r>
              <a:rPr lang="ar-EG" sz="8000" b="1" dirty="0">
                <a:solidFill>
                  <a:srgbClr val="00582A"/>
                </a:solidFill>
                <a:latin typeface="Times New Roman" pitchFamily="18" charset="0"/>
                <a:cs typeface="Times New Roman" pitchFamily="18" charset="0"/>
              </a:rPr>
              <a:t> وامتلكنا وأحيا فينا</a:t>
            </a:r>
          </a:p>
          <a:p>
            <a:pPr algn="ctr" rtl="1">
              <a:lnSpc>
                <a:spcPct val="150000"/>
              </a:lnSpc>
            </a:pPr>
            <a:endParaRPr lang="ar-EG" sz="8000" b="1" dirty="0">
              <a:solidFill>
                <a:srgbClr val="00582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126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2024-07-24T09:46:57Z</dcterms:modified>
</cp:coreProperties>
</file>