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ربى </a:t>
            </a:r>
            <a:r>
              <a:rPr lang="ar-EG" sz="6600" b="1" dirty="0" err="1"/>
              <a:t>إنت</a:t>
            </a:r>
            <a:r>
              <a:rPr lang="ar-EG" sz="6600" b="1" dirty="0"/>
              <a:t> عارف جميع طلباتي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ربي </a:t>
            </a:r>
            <a:r>
              <a:rPr lang="ar-EG" sz="8000" b="1" dirty="0" err="1"/>
              <a:t>إنت</a:t>
            </a:r>
            <a:r>
              <a:rPr lang="ar-EG" sz="8000" b="1" dirty="0"/>
              <a:t> عارف</a:t>
            </a:r>
          </a:p>
          <a:p>
            <a:pPr algn="ctr"/>
            <a:r>
              <a:rPr lang="ar-EG" sz="8000" b="1" dirty="0"/>
              <a:t> جميع طلباتي</a:t>
            </a:r>
            <a:br>
              <a:rPr lang="ar-EG" sz="8000" b="1" dirty="0"/>
            </a:br>
            <a:r>
              <a:rPr lang="ar-EG" sz="8000" b="1" dirty="0"/>
              <a:t>قبل ما أسأل </a:t>
            </a:r>
            <a:r>
              <a:rPr lang="ar-EG" sz="8000" b="1" dirty="0" err="1"/>
              <a:t>شايف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وتسدد حاجاتي</a:t>
            </a: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03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ساعدني </a:t>
            </a:r>
            <a:r>
              <a:rPr lang="ar-EG" sz="8000" b="1" dirty="0" err="1"/>
              <a:t>علشان</a:t>
            </a:r>
            <a:r>
              <a:rPr lang="ar-EG" sz="8000" b="1" dirty="0"/>
              <a:t> أقنع </a:t>
            </a:r>
          </a:p>
          <a:p>
            <a:pPr algn="ctr"/>
            <a:r>
              <a:rPr lang="ar-EG" sz="8000" b="1" dirty="0"/>
              <a:t>باللي ليّ من عندك</a:t>
            </a:r>
            <a:br>
              <a:rPr lang="ar-EG" sz="8000" b="1" dirty="0"/>
            </a:br>
            <a:r>
              <a:rPr lang="ar-EG" sz="8000" b="1" dirty="0"/>
              <a:t>وللوصية أسمع </a:t>
            </a:r>
          </a:p>
          <a:p>
            <a:pPr algn="ctr"/>
            <a:r>
              <a:rPr lang="ar-EG" sz="8000" b="1" dirty="0"/>
              <a:t>لا تشته ما لغيرك </a:t>
            </a: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5265"/>
            <a:ext cx="99821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EG" sz="8000" b="1" dirty="0"/>
              <a:t>مش كل حاجة أشوفها </a:t>
            </a:r>
          </a:p>
          <a:p>
            <a:pPr algn="ctr">
              <a:spcBef>
                <a:spcPts val="1200"/>
              </a:spcBef>
            </a:pPr>
            <a:r>
              <a:rPr lang="ar-EG" sz="8000" b="1" dirty="0"/>
              <a:t>الشهوة تكبر فيّ</a:t>
            </a:r>
            <a:br>
              <a:rPr lang="ar-EG" sz="8000" b="1" dirty="0"/>
            </a:br>
            <a:r>
              <a:rPr lang="ar-EG" sz="8000" b="1" dirty="0"/>
              <a:t>حتى لو مش </a:t>
            </a:r>
            <a:r>
              <a:rPr lang="ar-EG" sz="8000" b="1" dirty="0" err="1"/>
              <a:t>محتاجها</a:t>
            </a:r>
            <a:r>
              <a:rPr lang="ar-EG" sz="8000" b="1" dirty="0"/>
              <a:t> </a:t>
            </a:r>
          </a:p>
          <a:p>
            <a:pPr algn="ctr">
              <a:spcBef>
                <a:spcPts val="1200"/>
              </a:spcBef>
            </a:pPr>
            <a:r>
              <a:rPr lang="ar-EG" sz="8000" b="1" dirty="0"/>
              <a:t>أبقى </a:t>
            </a:r>
            <a:r>
              <a:rPr lang="ar-EG" sz="8000" b="1" dirty="0" err="1"/>
              <a:t>عايزها</a:t>
            </a:r>
            <a:r>
              <a:rPr lang="ar-EG" sz="8000" b="1" dirty="0"/>
              <a:t> ليّ</a:t>
            </a: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لانك</a:t>
            </a:r>
            <a:r>
              <a:rPr lang="ar-EG" sz="8000" b="1" dirty="0"/>
              <a:t> </a:t>
            </a:r>
            <a:r>
              <a:rPr lang="ar-EG" sz="8000" b="1"/>
              <a:t>إنت</a:t>
            </a:r>
            <a:r>
              <a:rPr lang="ar-EG" sz="8000" b="1" dirty="0"/>
              <a:t> عارف</a:t>
            </a:r>
          </a:p>
          <a:p>
            <a:pPr algn="ctr"/>
            <a:r>
              <a:rPr lang="ar-EG" sz="8000" b="1" dirty="0"/>
              <a:t> جميع طلباتي</a:t>
            </a:r>
            <a:br>
              <a:rPr lang="ar-EG" sz="8000" b="1" dirty="0"/>
            </a:br>
            <a:r>
              <a:rPr lang="ar-EG" sz="8000" b="1" dirty="0"/>
              <a:t>قبل ما أسأل </a:t>
            </a:r>
            <a:r>
              <a:rPr lang="ar-EG" sz="8000" b="1" dirty="0" err="1"/>
              <a:t>شايف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وتسدد حاجاتي</a:t>
            </a: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61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2024-07-24T09:34:12Z</dcterms:modified>
</cp:coreProperties>
</file>