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6600" b="1" dirty="0"/>
              <a:t>ربى </a:t>
            </a:r>
            <a:r>
              <a:rPr lang="ar-EG" sz="6600" b="1" dirty="0" err="1"/>
              <a:t>إنت</a:t>
            </a:r>
            <a:r>
              <a:rPr lang="ar-EG" sz="6600" b="1" dirty="0"/>
              <a:t> عارف جميع طلباتي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ربي </a:t>
            </a:r>
            <a:r>
              <a:rPr lang="ar-EG" sz="8000" b="1" dirty="0" err="1"/>
              <a:t>إنت</a:t>
            </a:r>
            <a:r>
              <a:rPr lang="ar-EG" sz="8000" b="1" dirty="0"/>
              <a:t> عارف</a:t>
            </a:r>
          </a:p>
          <a:p>
            <a:pPr algn="ctr"/>
            <a:r>
              <a:rPr lang="ar-EG" sz="8000" b="1" dirty="0"/>
              <a:t> جميع طلباتي</a:t>
            </a:r>
            <a:br>
              <a:rPr lang="ar-EG" sz="8000" b="1" dirty="0"/>
            </a:br>
            <a:r>
              <a:rPr lang="ar-EG" sz="8000" b="1" dirty="0"/>
              <a:t>قبل ما أسأل </a:t>
            </a:r>
            <a:r>
              <a:rPr lang="ar-EG" sz="8000" b="1" dirty="0" err="1"/>
              <a:t>شايف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وتسدد حاجاتي</a:t>
            </a: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03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ساعدني </a:t>
            </a:r>
            <a:r>
              <a:rPr lang="ar-EG" sz="8000" b="1" dirty="0" err="1"/>
              <a:t>علشان</a:t>
            </a:r>
            <a:r>
              <a:rPr lang="ar-EG" sz="8000" b="1" dirty="0"/>
              <a:t> أقنع </a:t>
            </a:r>
          </a:p>
          <a:p>
            <a:pPr algn="ctr"/>
            <a:r>
              <a:rPr lang="ar-EG" sz="8000" b="1" dirty="0"/>
              <a:t>باللي ليّ من عندك</a:t>
            </a:r>
            <a:br>
              <a:rPr lang="ar-EG" sz="8000" b="1" dirty="0"/>
            </a:br>
            <a:r>
              <a:rPr lang="ar-EG" sz="8000" b="1" dirty="0"/>
              <a:t>وللوصية أسمع </a:t>
            </a:r>
          </a:p>
          <a:p>
            <a:pPr algn="ctr"/>
            <a:r>
              <a:rPr lang="ar-EG" sz="8000" b="1" dirty="0"/>
              <a:t>لا تشته ما لغيرك </a:t>
            </a: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95265"/>
            <a:ext cx="998219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ar-EG" sz="8000" b="1" dirty="0"/>
              <a:t>مش كل حاجة أشوفها </a:t>
            </a:r>
          </a:p>
          <a:p>
            <a:pPr algn="ctr">
              <a:spcBef>
                <a:spcPts val="1200"/>
              </a:spcBef>
            </a:pPr>
            <a:r>
              <a:rPr lang="ar-EG" sz="8000" b="1" dirty="0"/>
              <a:t>الشهوة تكبر فيّ</a:t>
            </a:r>
            <a:br>
              <a:rPr lang="ar-EG" sz="8000" b="1" dirty="0"/>
            </a:br>
            <a:r>
              <a:rPr lang="ar-EG" sz="8000" b="1" dirty="0"/>
              <a:t>حتى لو مش </a:t>
            </a:r>
            <a:r>
              <a:rPr lang="ar-EG" sz="8000" b="1" dirty="0" err="1"/>
              <a:t>محتاجها</a:t>
            </a:r>
            <a:r>
              <a:rPr lang="ar-EG" sz="8000" b="1" dirty="0"/>
              <a:t> </a:t>
            </a:r>
          </a:p>
          <a:p>
            <a:pPr algn="ctr">
              <a:spcBef>
                <a:spcPts val="1200"/>
              </a:spcBef>
            </a:pPr>
            <a:r>
              <a:rPr lang="ar-EG" sz="8000" b="1" dirty="0"/>
              <a:t>أبقى </a:t>
            </a:r>
            <a:r>
              <a:rPr lang="ar-EG" sz="8000" b="1" dirty="0" err="1"/>
              <a:t>عايزها</a:t>
            </a:r>
            <a:r>
              <a:rPr lang="ar-EG" sz="8000" b="1" dirty="0"/>
              <a:t> ليّ</a:t>
            </a: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/>
              <a:t>لانك</a:t>
            </a:r>
            <a:r>
              <a:rPr lang="ar-EG" sz="8000" b="1" dirty="0"/>
              <a:t> </a:t>
            </a:r>
            <a:r>
              <a:rPr lang="ar-EG" sz="8000" b="1"/>
              <a:t>إنت</a:t>
            </a:r>
            <a:r>
              <a:rPr lang="ar-EG" sz="8000" b="1" dirty="0"/>
              <a:t> عارف</a:t>
            </a:r>
          </a:p>
          <a:p>
            <a:pPr algn="ctr"/>
            <a:r>
              <a:rPr lang="ar-EG" sz="8000" b="1" dirty="0"/>
              <a:t> جميع طلباتي</a:t>
            </a:r>
            <a:br>
              <a:rPr lang="ar-EG" sz="8000" b="1" dirty="0"/>
            </a:br>
            <a:r>
              <a:rPr lang="ar-EG" sz="8000" b="1" dirty="0"/>
              <a:t>قبل ما أسأل </a:t>
            </a:r>
            <a:r>
              <a:rPr lang="ar-EG" sz="8000" b="1" dirty="0" err="1"/>
              <a:t>شايف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وتسدد حاجاتي</a:t>
            </a: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2147</TotalTime>
  <Words>61</Words>
  <Application>Microsoft Office PowerPoint</Application>
  <PresentationFormat>عرض على الشاشة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2024-07-24T09:34:12Z</dcterms:modified>
</cp:coreProperties>
</file>