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9" r:id="rId3"/>
    <p:sldId id="435" r:id="rId4"/>
    <p:sldId id="428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35"/>
            <p14:sldId id="428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ربى إلهي الحي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5967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-</a:t>
            </a:r>
            <a:r>
              <a:rPr lang="ar-EG" sz="6600" b="1" dirty="0"/>
              <a:t>3</a:t>
            </a:r>
            <a:br>
              <a:rPr lang="ar-EG" sz="8000" b="1" dirty="0"/>
            </a:br>
            <a:r>
              <a:rPr lang="ar-EG" sz="8000" b="1" dirty="0"/>
              <a:t>حيّ وله أغانينا</a:t>
            </a:r>
          </a:p>
          <a:p>
            <a:pPr algn="ctr"/>
            <a:r>
              <a:rPr lang="ar-EG" sz="8000" b="1" dirty="0"/>
              <a:t>وأشواقنا وأمانينا</a:t>
            </a:r>
          </a:p>
          <a:p>
            <a:pPr algn="ctr"/>
            <a:r>
              <a:rPr lang="ar-EG" sz="8000" b="1" dirty="0"/>
              <a:t>إنه </a:t>
            </a:r>
            <a:r>
              <a:rPr lang="ar-EG" sz="8000" b="1" dirty="0" err="1"/>
              <a:t>هايرجع</a:t>
            </a:r>
            <a:r>
              <a:rPr lang="ar-EG" sz="8000" b="1" dirty="0"/>
              <a:t> لينا</a:t>
            </a:r>
          </a:p>
          <a:p>
            <a:pPr algn="ctr"/>
            <a:r>
              <a:rPr lang="ar-EG" sz="8000" b="1" dirty="0"/>
              <a:t>ويخدنا للأبد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589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ضيّ نور وضيّ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ماله زي عون وسند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5831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لا في قبر يخبيه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ولا موت يقوي عليه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325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ضيّ نور وضيّ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ماله زي عون وسند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لا في قبر يخبيه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ولا موت يقوي عليه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426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5967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-</a:t>
            </a:r>
            <a:r>
              <a:rPr lang="ar-EG" sz="6600" b="1" dirty="0"/>
              <a:t>1</a:t>
            </a:r>
            <a:br>
              <a:rPr lang="ar-EG" sz="8000" b="1" dirty="0"/>
            </a:br>
            <a:r>
              <a:rPr lang="ar-EG" sz="8000" b="1" dirty="0"/>
              <a:t>حي وقبره فاضي</a:t>
            </a:r>
          </a:p>
          <a:p>
            <a:pPr algn="ctr"/>
            <a:r>
              <a:rPr lang="ar-EG" sz="8000" b="1" dirty="0" err="1"/>
              <a:t>وبيعلن</a:t>
            </a:r>
            <a:r>
              <a:rPr lang="ar-EG" sz="8000" b="1" dirty="0"/>
              <a:t> وينادي</a:t>
            </a:r>
          </a:p>
          <a:p>
            <a:pPr algn="ctr"/>
            <a:r>
              <a:rPr lang="ar-EG" sz="8000" b="1" dirty="0"/>
              <a:t>إنه يسوع الفادي</a:t>
            </a:r>
          </a:p>
          <a:p>
            <a:pPr algn="ctr"/>
            <a:r>
              <a:rPr lang="ar-EG" sz="8000" b="1" dirty="0"/>
              <a:t>حي للأبد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ضيّ نور وضيّ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ماله زي عون وسند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505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لا في قبر يخبيه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ولا موت يقوي عليه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063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5967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-</a:t>
            </a:r>
            <a:r>
              <a:rPr lang="ar-EG" sz="6600" b="1" dirty="0"/>
              <a:t>2</a:t>
            </a:r>
            <a:br>
              <a:rPr lang="ar-EG" sz="8000" b="1" dirty="0"/>
            </a:br>
            <a:r>
              <a:rPr lang="ar-EG" sz="8000" b="1" dirty="0"/>
              <a:t>حي وقبره علامه</a:t>
            </a:r>
          </a:p>
          <a:p>
            <a:pPr algn="ctr"/>
            <a:r>
              <a:rPr lang="ar-EG" sz="8000" b="1" dirty="0"/>
              <a:t>علي أعظم قيامة</a:t>
            </a:r>
          </a:p>
          <a:p>
            <a:pPr algn="ctr"/>
            <a:r>
              <a:rPr lang="ar-EG" sz="8000" b="1" dirty="0"/>
              <a:t>وصعد </a:t>
            </a:r>
            <a:r>
              <a:rPr lang="ar-EG" sz="8000" b="1" dirty="0" err="1"/>
              <a:t>تاني</a:t>
            </a:r>
            <a:r>
              <a:rPr lang="ar-EG" sz="8000" b="1" dirty="0"/>
              <a:t> </a:t>
            </a:r>
            <a:r>
              <a:rPr lang="ar-EG" sz="8000" b="1" dirty="0" err="1"/>
              <a:t>للسما</a:t>
            </a:r>
            <a:endParaRPr lang="ar-EG" sz="8000" b="1" dirty="0"/>
          </a:p>
          <a:p>
            <a:pPr algn="ctr"/>
            <a:r>
              <a:rPr lang="ar-EG" sz="8000" b="1" dirty="0"/>
              <a:t>حي للأبد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479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ضيّ نور وضيّ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ماله زي عون وسند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310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لا في قبر يخبيه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ولا موت يقوي عليه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ربي إلهي الحي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هايفضل</a:t>
            </a:r>
            <a:r>
              <a:rPr lang="ar-EG" sz="7200" b="1" dirty="0">
                <a:solidFill>
                  <a:srgbClr val="00582A"/>
                </a:solidFill>
              </a:rPr>
              <a:t> حي للأبد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092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171</Words>
  <Application>Microsoft Office PowerPoint</Application>
  <PresentationFormat>عرض على الشاشة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2024-07-24T08:56:32Z</dcterms:modified>
</cp:coreProperties>
</file>