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429" r:id="rId3"/>
    <p:sldId id="435" r:id="rId4"/>
    <p:sldId id="428" r:id="rId5"/>
    <p:sldId id="436" r:id="rId6"/>
    <p:sldId id="437" r:id="rId7"/>
    <p:sldId id="438" r:id="rId8"/>
    <p:sldId id="439" r:id="rId9"/>
    <p:sldId id="440" r:id="rId10"/>
    <p:sldId id="441" r:id="rId11"/>
    <p:sldId id="442" r:id="rId12"/>
    <p:sldId id="443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9"/>
            <p14:sldId id="435"/>
            <p14:sldId id="428"/>
            <p14:sldId id="436"/>
            <p14:sldId id="437"/>
            <p14:sldId id="438"/>
            <p14:sldId id="439"/>
            <p14:sldId id="440"/>
            <p14:sldId id="441"/>
            <p14:sldId id="442"/>
            <p14:sldId id="44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ربى إلهي الحي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5967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/>
              <a:t>-</a:t>
            </a:r>
            <a:r>
              <a:rPr lang="ar-EG" sz="6600" b="1" dirty="0"/>
              <a:t>3</a:t>
            </a:r>
            <a:br>
              <a:rPr lang="ar-EG" sz="8000" b="1" dirty="0"/>
            </a:br>
            <a:r>
              <a:rPr lang="ar-EG" sz="8000" b="1" dirty="0"/>
              <a:t>حيّ وله أغانينا</a:t>
            </a:r>
          </a:p>
          <a:p>
            <a:pPr algn="ctr"/>
            <a:r>
              <a:rPr lang="ar-EG" sz="8000" b="1" dirty="0"/>
              <a:t>وأشواقنا وأمانينا</a:t>
            </a:r>
          </a:p>
          <a:p>
            <a:pPr algn="ctr"/>
            <a:r>
              <a:rPr lang="ar-EG" sz="8000" b="1" dirty="0"/>
              <a:t>إنه </a:t>
            </a:r>
            <a:r>
              <a:rPr lang="ar-EG" sz="8000" b="1" dirty="0" err="1"/>
              <a:t>هايرجع</a:t>
            </a:r>
            <a:r>
              <a:rPr lang="ar-EG" sz="8000" b="1" dirty="0"/>
              <a:t> لينا</a:t>
            </a:r>
          </a:p>
          <a:p>
            <a:pPr algn="ctr"/>
            <a:r>
              <a:rPr lang="ar-EG" sz="8000" b="1" dirty="0"/>
              <a:t>ويخدنا للأبد</a:t>
            </a: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5899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647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ربي إلهي الحي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هايفضل</a:t>
            </a:r>
            <a:r>
              <a:rPr lang="ar-EG" sz="7200" b="1" dirty="0">
                <a:solidFill>
                  <a:srgbClr val="00582A"/>
                </a:solidFill>
              </a:rPr>
              <a:t> حي للأبد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ضيّ نور وضيّ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ماله زي عون وسند</a:t>
            </a:r>
          </a:p>
          <a:p>
            <a:pPr algn="ctr"/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5831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لا في قبر يخبيه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ولا موت يقوي عليه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ربي إلهي الحي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هايفضل</a:t>
            </a:r>
            <a:r>
              <a:rPr lang="ar-EG" sz="7200" b="1" dirty="0">
                <a:solidFill>
                  <a:srgbClr val="00582A"/>
                </a:solidFill>
              </a:rPr>
              <a:t> حي للأبد</a:t>
            </a:r>
            <a:endParaRPr lang="en-US" sz="9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3254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647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ربي إلهي الحي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هايفضل</a:t>
            </a:r>
            <a:r>
              <a:rPr lang="ar-EG" sz="7200" b="1" dirty="0">
                <a:solidFill>
                  <a:srgbClr val="00582A"/>
                </a:solidFill>
              </a:rPr>
              <a:t> حي للأبد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ضيّ نور وضيّ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ماله زي عون وسند</a:t>
            </a:r>
          </a:p>
          <a:p>
            <a:pPr algn="ctr"/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لا في قبر يخبيه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ولا موت يقوي عليه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ربي إلهي الحي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هايفضل</a:t>
            </a:r>
            <a:r>
              <a:rPr lang="ar-EG" sz="7200" b="1" dirty="0">
                <a:solidFill>
                  <a:srgbClr val="00582A"/>
                </a:solidFill>
              </a:rPr>
              <a:t> حي للأبد</a:t>
            </a:r>
            <a:endParaRPr lang="en-US" sz="9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4266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5967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/>
              <a:t>-</a:t>
            </a:r>
            <a:r>
              <a:rPr lang="ar-EG" sz="6600" b="1" dirty="0"/>
              <a:t>1</a:t>
            </a:r>
            <a:br>
              <a:rPr lang="ar-EG" sz="8000" b="1" dirty="0"/>
            </a:br>
            <a:r>
              <a:rPr lang="ar-EG" sz="8000" b="1" dirty="0"/>
              <a:t>حي وقبره فاضي</a:t>
            </a:r>
          </a:p>
          <a:p>
            <a:pPr algn="ctr"/>
            <a:r>
              <a:rPr lang="ar-EG" sz="8000" b="1" dirty="0" err="1"/>
              <a:t>وبيعلن</a:t>
            </a:r>
            <a:r>
              <a:rPr lang="ar-EG" sz="8000" b="1" dirty="0"/>
              <a:t> وينادي</a:t>
            </a:r>
          </a:p>
          <a:p>
            <a:pPr algn="ctr"/>
            <a:r>
              <a:rPr lang="ar-EG" sz="8000" b="1" dirty="0"/>
              <a:t>إنه يسوع الفادي</a:t>
            </a:r>
          </a:p>
          <a:p>
            <a:pPr algn="ctr"/>
            <a:r>
              <a:rPr lang="ar-EG" sz="8000" b="1" dirty="0"/>
              <a:t>حي للأبد</a:t>
            </a: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647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ربي إلهي الحي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هايفضل</a:t>
            </a:r>
            <a:r>
              <a:rPr lang="ar-EG" sz="7200" b="1" dirty="0">
                <a:solidFill>
                  <a:srgbClr val="00582A"/>
                </a:solidFill>
              </a:rPr>
              <a:t> حي للأبد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ضيّ نور وضيّ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ماله زي عون وسند</a:t>
            </a:r>
          </a:p>
          <a:p>
            <a:pPr algn="ctr"/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5054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لا في قبر يخبيه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ولا موت يقوي عليه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ربي إلهي الحي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هايفضل</a:t>
            </a:r>
            <a:r>
              <a:rPr lang="ar-EG" sz="7200" b="1" dirty="0">
                <a:solidFill>
                  <a:srgbClr val="00582A"/>
                </a:solidFill>
              </a:rPr>
              <a:t> حي للأبد</a:t>
            </a:r>
            <a:endParaRPr lang="en-US" sz="9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0637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5967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/>
              <a:t>-</a:t>
            </a:r>
            <a:r>
              <a:rPr lang="ar-EG" sz="6600" b="1" dirty="0"/>
              <a:t>2</a:t>
            </a:r>
            <a:br>
              <a:rPr lang="ar-EG" sz="8000" b="1" dirty="0"/>
            </a:br>
            <a:r>
              <a:rPr lang="ar-EG" sz="8000" b="1" dirty="0"/>
              <a:t>حي وقبره علامه</a:t>
            </a:r>
          </a:p>
          <a:p>
            <a:pPr algn="ctr"/>
            <a:r>
              <a:rPr lang="ar-EG" sz="8000" b="1" dirty="0"/>
              <a:t>علي أعظم قيامة</a:t>
            </a:r>
          </a:p>
          <a:p>
            <a:pPr algn="ctr"/>
            <a:r>
              <a:rPr lang="ar-EG" sz="8000" b="1" dirty="0"/>
              <a:t>وصعد </a:t>
            </a:r>
            <a:r>
              <a:rPr lang="ar-EG" sz="8000" b="1" dirty="0" err="1"/>
              <a:t>تاني</a:t>
            </a:r>
            <a:r>
              <a:rPr lang="ar-EG" sz="8000" b="1" dirty="0"/>
              <a:t> </a:t>
            </a:r>
            <a:r>
              <a:rPr lang="ar-EG" sz="8000" b="1" dirty="0" err="1"/>
              <a:t>للسما</a:t>
            </a:r>
            <a:endParaRPr lang="ar-EG" sz="8000" b="1" dirty="0"/>
          </a:p>
          <a:p>
            <a:pPr algn="ctr"/>
            <a:r>
              <a:rPr lang="ar-EG" sz="8000" b="1" dirty="0"/>
              <a:t>حي للأبد</a:t>
            </a: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479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647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ربي إلهي الحي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هايفضل</a:t>
            </a:r>
            <a:r>
              <a:rPr lang="ar-EG" sz="7200" b="1" dirty="0">
                <a:solidFill>
                  <a:srgbClr val="00582A"/>
                </a:solidFill>
              </a:rPr>
              <a:t> حي للأبد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ضيّ نور وضيّ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ماله زي عون وسند</a:t>
            </a:r>
          </a:p>
          <a:p>
            <a:pPr algn="ctr"/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3107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لا في قبر يخبيه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ولا موت يقوي عليه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ربي إلهي الحي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هايفضل</a:t>
            </a:r>
            <a:r>
              <a:rPr lang="ar-EG" sz="7200" b="1" dirty="0">
                <a:solidFill>
                  <a:srgbClr val="00582A"/>
                </a:solidFill>
              </a:rPr>
              <a:t> حي للأبد</a:t>
            </a:r>
            <a:endParaRPr lang="en-US" sz="9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0928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2151</TotalTime>
  <Words>171</Words>
  <Application>Microsoft Office PowerPoint</Application>
  <PresentationFormat>عرض على الشاشة (4:3)</PresentationFormat>
  <Paragraphs>54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339</cp:revision>
  <dcterms:created xsi:type="dcterms:W3CDTF">2021-12-07T14:30:00Z</dcterms:created>
  <dcterms:modified xsi:type="dcterms:W3CDTF">2024-07-24T08:56:32Z</dcterms:modified>
</cp:coreProperties>
</file>